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84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90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17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75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9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8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58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41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21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49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3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F6A8-CE99-4E22-8B1E-D4C1F4F36BB1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947E-9246-4FA4-B514-5AC032345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01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55884D-0EDF-4548-9644-D192E5AC0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82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2019-08-22T18:58:36Z</dcterms:created>
  <dcterms:modified xsi:type="dcterms:W3CDTF">2019-08-22T19:35:10Z</dcterms:modified>
</cp:coreProperties>
</file>