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54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43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2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8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1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3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79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21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5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80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104E-61C6-45E4-B82E-D06FC8B5D413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E1BA-C94C-431E-A323-ACF63D1E2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1E6701-531A-4967-9E86-6A9D2A4DC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3D80A4-A427-464B-8EC9-D00167491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31" y="1089664"/>
            <a:ext cx="2667338" cy="128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4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2019-08-23T17:56:19Z</dcterms:created>
  <dcterms:modified xsi:type="dcterms:W3CDTF">2019-08-23T17:58:10Z</dcterms:modified>
</cp:coreProperties>
</file>