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D981-4EEC-4189-B0C1-95914F688DE8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6EE9-12D2-49E2-891D-B7782CFC2A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935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D981-4EEC-4189-B0C1-95914F688DE8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6EE9-12D2-49E2-891D-B7782CFC2A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76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D981-4EEC-4189-B0C1-95914F688DE8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6EE9-12D2-49E2-891D-B7782CFC2A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93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D981-4EEC-4189-B0C1-95914F688DE8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6EE9-12D2-49E2-891D-B7782CFC2A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28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D981-4EEC-4189-B0C1-95914F688DE8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6EE9-12D2-49E2-891D-B7782CFC2A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06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D981-4EEC-4189-B0C1-95914F688DE8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6EE9-12D2-49E2-891D-B7782CFC2A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76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D981-4EEC-4189-B0C1-95914F688DE8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6EE9-12D2-49E2-891D-B7782CFC2A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32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D981-4EEC-4189-B0C1-95914F688DE8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6EE9-12D2-49E2-891D-B7782CFC2A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33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D981-4EEC-4189-B0C1-95914F688DE8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6EE9-12D2-49E2-891D-B7782CFC2A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23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D981-4EEC-4189-B0C1-95914F688DE8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6EE9-12D2-49E2-891D-B7782CFC2A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02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D981-4EEC-4189-B0C1-95914F688DE8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6EE9-12D2-49E2-891D-B7782CFC2A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24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DD981-4EEC-4189-B0C1-95914F688DE8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26EE9-12D2-49E2-891D-B7782CFC2A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41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01D407B-E0E4-4987-AAB8-A0CE0FAC8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E2C1EC7-74E8-43D9-A082-F6D61091A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731" y="1276692"/>
            <a:ext cx="2170539" cy="196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370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1</cp:revision>
  <dcterms:created xsi:type="dcterms:W3CDTF">2019-08-23T17:59:20Z</dcterms:created>
  <dcterms:modified xsi:type="dcterms:W3CDTF">2019-08-23T18:00:17Z</dcterms:modified>
</cp:coreProperties>
</file>