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BDA0ACAF-12A1-476E-A9D3-20533C0C77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6229" y="1973263"/>
            <a:ext cx="2917371" cy="2976108"/>
          </a:xfrm>
          <a:prstGeom prst="ellipse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03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FD62-2718-4256-ADED-9B81FE28A20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B29F-C8CF-4190-A308-5C37B1A27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12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FD62-2718-4256-ADED-9B81FE28A20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B29F-C8CF-4190-A308-5C37B1A27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79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FD62-2718-4256-ADED-9B81FE28A20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B29F-C8CF-4190-A308-5C37B1A27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39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FD62-2718-4256-ADED-9B81FE28A20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B29F-C8CF-4190-A308-5C37B1A27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85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FD62-2718-4256-ADED-9B81FE28A20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B29F-C8CF-4190-A308-5C37B1A27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89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FD62-2718-4256-ADED-9B81FE28A20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B29F-C8CF-4190-A308-5C37B1A27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10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FD62-2718-4256-ADED-9B81FE28A20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B29F-C8CF-4190-A308-5C37B1A27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42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FD62-2718-4256-ADED-9B81FE28A20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B29F-C8CF-4190-A308-5C37B1A27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19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FD62-2718-4256-ADED-9B81FE28A20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B29F-C8CF-4190-A308-5C37B1A27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70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FD62-2718-4256-ADED-9B81FE28A20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B29F-C8CF-4190-A308-5C37B1A27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83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BFD62-2718-4256-ADED-9B81FE28A20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BB29F-C8CF-4190-A308-5C37B1A27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6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A5DDBD4-D759-45A6-8E9A-B024E528D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301194" y="11527166"/>
            <a:ext cx="5676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Nexa" panose="02000000000000000000" pitchFamily="50" charset="0"/>
              </a:rPr>
              <a:t>Clique para interagir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18923" y="10305364"/>
            <a:ext cx="1582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Nexa" panose="02000000000000000000" pitchFamily="50" charset="0"/>
              </a:rPr>
              <a:t>Whatsapp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18923" y="9213055"/>
            <a:ext cx="1582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Nexa" panose="02000000000000000000" pitchFamily="50" charset="0"/>
              </a:rPr>
              <a:t>Instagram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444629" y="8220804"/>
            <a:ext cx="138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Nexa" panose="02000000000000000000" pitchFamily="50" charset="0"/>
              </a:rPr>
              <a:t>Facebook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251016" y="9239949"/>
            <a:ext cx="138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Nexa" panose="02000000000000000000" pitchFamily="50" charset="0"/>
              </a:rPr>
              <a:t>E-mail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955182" y="10291917"/>
            <a:ext cx="1840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Nexa" panose="02000000000000000000" pitchFamily="50" charset="0"/>
              </a:rPr>
              <a:t>Localização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916138" y="5861583"/>
            <a:ext cx="325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12625"/>
                </a:solidFill>
                <a:latin typeface="Bebas Neue" panose="020B0606020202050201" pitchFamily="34" charset="0"/>
              </a:rPr>
              <a:t>C  O  N  S  U  L  T  O  R  A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76381" y="6399005"/>
            <a:ext cx="3929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Bebas Neue" panose="020B0606020202050201" pitchFamily="34" charset="0"/>
              </a:rPr>
              <a:t>VANESA ALVEZ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AEF9D5F-E661-475F-8DD6-5AB8ADB0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48" y="290341"/>
            <a:ext cx="4684105" cy="1359374"/>
          </a:xfrm>
          <a:prstGeom prst="rect">
            <a:avLst/>
          </a:prstGeom>
        </p:spPr>
      </p:pic>
      <p:pic>
        <p:nvPicPr>
          <p:cNvPr id="29" name="Espaço Reservado para Imagem 28">
            <a:extLst>
              <a:ext uri="{FF2B5EF4-FFF2-40B4-BE49-F238E27FC236}">
                <a16:creationId xmlns:a16="http://schemas.microsoft.com/office/drawing/2014/main" id="{0CA07102-5A9F-4690-8350-D99E614A7E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26"/>
          <a:stretch>
            <a:fillRect/>
          </a:stretch>
        </p:blipFill>
        <p:spPr>
          <a:xfrm>
            <a:off x="1930400" y="2484438"/>
            <a:ext cx="3025775" cy="3027362"/>
          </a:xfrm>
        </p:spPr>
      </p:pic>
    </p:spTree>
    <p:extLst>
      <p:ext uri="{BB962C8B-B14F-4D97-AF65-F5344CB8AC3E}">
        <p14:creationId xmlns:p14="http://schemas.microsoft.com/office/powerpoint/2010/main" val="3382058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Bebas Neue</vt:lpstr>
      <vt:lpstr>Calibri</vt:lpstr>
      <vt:lpstr>Calibri Light</vt:lpstr>
      <vt:lpstr>Nexa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Natanael Lucas</cp:lastModifiedBy>
  <cp:revision>3</cp:revision>
  <dcterms:created xsi:type="dcterms:W3CDTF">2019-08-21T22:17:02Z</dcterms:created>
  <dcterms:modified xsi:type="dcterms:W3CDTF">2019-08-28T17:22:30Z</dcterms:modified>
</cp:coreProperties>
</file>