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01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2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7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04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92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7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70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98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3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4806-8C60-496B-9559-0CC180DF416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2AC9-4284-420A-BCA4-379B07BB2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13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619000-ADB3-4518-A82E-04DC94D6C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C1CC7E-D0F5-4FD6-BD2B-8AB55E49D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5" y="373952"/>
            <a:ext cx="4551390" cy="14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43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2019-08-20T19:44:20Z</dcterms:created>
  <dcterms:modified xsi:type="dcterms:W3CDTF">2019-08-20T19:50:27Z</dcterms:modified>
</cp:coreProperties>
</file>