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263A-CF8C-4476-BBFF-68DCCA18317C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5235-759E-416C-AABF-69745FBA8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97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263A-CF8C-4476-BBFF-68DCCA18317C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5235-759E-416C-AABF-69745FBA8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0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263A-CF8C-4476-BBFF-68DCCA18317C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5235-759E-416C-AABF-69745FBA8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8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263A-CF8C-4476-BBFF-68DCCA18317C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5235-759E-416C-AABF-69745FBA8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263A-CF8C-4476-BBFF-68DCCA18317C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5235-759E-416C-AABF-69745FBA8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5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263A-CF8C-4476-BBFF-68DCCA18317C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5235-759E-416C-AABF-69745FBA8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75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263A-CF8C-4476-BBFF-68DCCA18317C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5235-759E-416C-AABF-69745FBA8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3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263A-CF8C-4476-BBFF-68DCCA18317C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5235-759E-416C-AABF-69745FBA8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3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263A-CF8C-4476-BBFF-68DCCA18317C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5235-759E-416C-AABF-69745FBA8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9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263A-CF8C-4476-BBFF-68DCCA18317C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5235-759E-416C-AABF-69745FBA8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263A-CF8C-4476-BBFF-68DCCA18317C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5235-759E-416C-AABF-69745FBA8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9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6263A-CF8C-4476-BBFF-68DCCA18317C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5235-759E-416C-AABF-69745FBA8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90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440ED59-D0D7-4961-A34F-75C6C176A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133DD3-BD7D-47A7-9416-9089CA798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16" y="250932"/>
            <a:ext cx="1933968" cy="13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45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2019-08-22T18:27:48Z</dcterms:created>
  <dcterms:modified xsi:type="dcterms:W3CDTF">2019-08-22T18:29:09Z</dcterms:modified>
</cp:coreProperties>
</file>