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6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66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4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52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14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3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1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7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4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2FC4-477C-4BEF-A5C1-5399034ED773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553-B3C5-499C-B5C0-B75AD4E1F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84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CA49E47-31B9-4487-A2F8-56F59A6A5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7DE781-87D4-484C-9BB2-1DA3E88BD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23" y="720926"/>
            <a:ext cx="3028110" cy="25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6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2019-08-28T15:34:37Z</dcterms:created>
  <dcterms:modified xsi:type="dcterms:W3CDTF">2019-08-28T15:42:06Z</dcterms:modified>
</cp:coreProperties>
</file>