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A80-6DBD-4122-AF1D-9C7DE89DE0F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74D7-3AD7-46DD-9C10-6D74CFFDC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40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A80-6DBD-4122-AF1D-9C7DE89DE0F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74D7-3AD7-46DD-9C10-6D74CFFDC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05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A80-6DBD-4122-AF1D-9C7DE89DE0F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74D7-3AD7-46DD-9C10-6D74CFFDC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9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A80-6DBD-4122-AF1D-9C7DE89DE0F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74D7-3AD7-46DD-9C10-6D74CFFDC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73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A80-6DBD-4122-AF1D-9C7DE89DE0F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74D7-3AD7-46DD-9C10-6D74CFFDC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A80-6DBD-4122-AF1D-9C7DE89DE0F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74D7-3AD7-46DD-9C10-6D74CFFDC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60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A80-6DBD-4122-AF1D-9C7DE89DE0F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74D7-3AD7-46DD-9C10-6D74CFFDC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7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A80-6DBD-4122-AF1D-9C7DE89DE0F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74D7-3AD7-46DD-9C10-6D74CFFDC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53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A80-6DBD-4122-AF1D-9C7DE89DE0F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74D7-3AD7-46DD-9C10-6D74CFFDC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84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A80-6DBD-4122-AF1D-9C7DE89DE0F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74D7-3AD7-46DD-9C10-6D74CFFDC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91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A80-6DBD-4122-AF1D-9C7DE89DE0F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74D7-3AD7-46DD-9C10-6D74CFFDC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5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7DA80-6DBD-4122-AF1D-9C7DE89DE0FF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274D7-3AD7-46DD-9C10-6D74CFFDC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66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A4CB0A-B951-4AEF-BCD9-FD022FC23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"/>
            <a:ext cx="6858000" cy="12192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34B1192-FB1A-4EFD-8D86-B57881E7B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24" y="-30856"/>
            <a:ext cx="1249095" cy="149631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908AC9F-C0F0-4880-9609-2200D2771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81" y="9753889"/>
            <a:ext cx="1448430" cy="144843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437ACA0-F705-43FD-B07E-EFA965222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00" y="8577020"/>
            <a:ext cx="3187795" cy="99537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E90439D-EEFE-4C97-9282-219588D10E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47" y="9753889"/>
            <a:ext cx="1448431" cy="144843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E766F9D-264A-4F50-8D79-EADC22621F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5" y="9753889"/>
            <a:ext cx="1448430" cy="144843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77C6E34-C2BF-422F-83A6-A9D6079267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62" y="9753889"/>
            <a:ext cx="1448430" cy="144843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61092475-5A63-4791-99F1-23AD37C970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2" y="8577020"/>
            <a:ext cx="3187795" cy="995373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514BDF1-DF47-4B2B-88E9-B38070C3D4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11" y="1494263"/>
            <a:ext cx="2236672" cy="1983971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6F5D348C-4B30-4EA7-A3EA-624BDC205A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8" y="11361955"/>
            <a:ext cx="5152516" cy="808352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77ACB74E-D0B4-4938-B3DA-12A087B87E40}"/>
              </a:ext>
            </a:extLst>
          </p:cNvPr>
          <p:cNvSpPr txBox="1"/>
          <p:nvPr/>
        </p:nvSpPr>
        <p:spPr>
          <a:xfrm>
            <a:off x="1973621" y="11674800"/>
            <a:ext cx="504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exa Light" panose="02000000000000000000" pitchFamily="50" charset="0"/>
              </a:rPr>
              <a:t>Clique nós ícones para interagir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AD2DAB9E-63D0-46FD-B867-6D408F5A50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746" y="11505691"/>
            <a:ext cx="435882" cy="59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48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Nexa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2019-06-12T20:07:26Z</dcterms:created>
  <dcterms:modified xsi:type="dcterms:W3CDTF">2019-06-12T20:08:37Z</dcterms:modified>
</cp:coreProperties>
</file>