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9703-805D-485B-BB2C-6D5E1AFEAE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024D-E3B4-4E3F-A0C8-5AAB44AC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38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9703-805D-485B-BB2C-6D5E1AFEAE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024D-E3B4-4E3F-A0C8-5AAB44AC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12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9703-805D-485B-BB2C-6D5E1AFEAE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024D-E3B4-4E3F-A0C8-5AAB44AC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76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9703-805D-485B-BB2C-6D5E1AFEAE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024D-E3B4-4E3F-A0C8-5AAB44AC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25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9703-805D-485B-BB2C-6D5E1AFEAE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024D-E3B4-4E3F-A0C8-5AAB44AC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51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9703-805D-485B-BB2C-6D5E1AFEAE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024D-E3B4-4E3F-A0C8-5AAB44AC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5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9703-805D-485B-BB2C-6D5E1AFEAE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024D-E3B4-4E3F-A0C8-5AAB44AC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71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9703-805D-485B-BB2C-6D5E1AFEAE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024D-E3B4-4E3F-A0C8-5AAB44AC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8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9703-805D-485B-BB2C-6D5E1AFEAE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024D-E3B4-4E3F-A0C8-5AAB44AC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7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9703-805D-485B-BB2C-6D5E1AFEAE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024D-E3B4-4E3F-A0C8-5AAB44AC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0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9703-805D-485B-BB2C-6D5E1AFEAE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024D-E3B4-4E3F-A0C8-5AAB44AC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42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59703-805D-485B-BB2C-6D5E1AFEAEF5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024D-E3B4-4E3F-A0C8-5AAB44AC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93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457ACF-86A8-4901-A7CD-2429058CC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16968B-DA90-49C1-964D-DD808DD3D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699" y="784812"/>
            <a:ext cx="3031657" cy="256975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74D3229-FBF2-412F-A787-C0B0C184FA6F}"/>
              </a:ext>
            </a:extLst>
          </p:cNvPr>
          <p:cNvSpPr txBox="1"/>
          <p:nvPr/>
        </p:nvSpPr>
        <p:spPr>
          <a:xfrm>
            <a:off x="2615671" y="9534471"/>
            <a:ext cx="279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exa Bold" panose="02000000000000000000" pitchFamily="50" charset="0"/>
              </a:rPr>
              <a:t>WHATSAPP</a:t>
            </a:r>
            <a:endParaRPr lang="pt-BR" sz="24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EED67B-533E-4E8A-A402-255E0922A319}"/>
              </a:ext>
            </a:extLst>
          </p:cNvPr>
          <p:cNvSpPr txBox="1"/>
          <p:nvPr/>
        </p:nvSpPr>
        <p:spPr>
          <a:xfrm>
            <a:off x="2962161" y="8620070"/>
            <a:ext cx="1411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Nexa Bold" panose="02000000000000000000" pitchFamily="50" charset="0"/>
              </a:rPr>
              <a:t>LIGAR</a:t>
            </a:r>
          </a:p>
        </p:txBody>
      </p:sp>
    </p:spTree>
    <p:extLst>
      <p:ext uri="{BB962C8B-B14F-4D97-AF65-F5344CB8AC3E}">
        <p14:creationId xmlns:p14="http://schemas.microsoft.com/office/powerpoint/2010/main" val="1441444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Nexa 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2019-08-20T18:56:41Z</dcterms:created>
  <dcterms:modified xsi:type="dcterms:W3CDTF">2019-08-20T18:58:35Z</dcterms:modified>
</cp:coreProperties>
</file>