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7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7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55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4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0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77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3772E-2688-453B-85F3-5B566F459945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08DD-F189-4798-85B5-333D846639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9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tel:DDD_seu_numero" TargetMode="External"/><Relationship Id="rId5" Type="http://schemas.openxmlformats.org/officeDocument/2006/relationships/hyperlink" Target="mailto:seu_email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api.whatsapp.com/send?phone=55DDD900000000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7901543-A1A4-4980-9217-04AA2AC72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B5F689-E6B6-4F02-9906-97CF6309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15" y="4013994"/>
            <a:ext cx="3356943" cy="335694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F0EB30-6B83-43CE-BA1B-CB7E3BE1C47D}"/>
              </a:ext>
            </a:extLst>
          </p:cNvPr>
          <p:cNvSpPr txBox="1"/>
          <p:nvPr/>
        </p:nvSpPr>
        <p:spPr>
          <a:xfrm>
            <a:off x="1771578" y="7680875"/>
            <a:ext cx="332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Carlos Santos Costa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4B2071-2A2C-414A-8055-A29C001836FC}"/>
              </a:ext>
            </a:extLst>
          </p:cNvPr>
          <p:cNvSpPr txBox="1"/>
          <p:nvPr/>
        </p:nvSpPr>
        <p:spPr>
          <a:xfrm>
            <a:off x="2351717" y="8168201"/>
            <a:ext cx="207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969A"/>
                </a:solidFill>
                <a:latin typeface="Nexa Light" panose="02000000000000000000" pitchFamily="50" charset="0"/>
              </a:rPr>
              <a:t>Corretor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74FDB5F-259A-4660-81A3-56D092BD9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8" y="9772775"/>
            <a:ext cx="1259505" cy="1259505"/>
          </a:xfrm>
          <a:prstGeom prst="rect">
            <a:avLst/>
          </a:prstGeom>
        </p:spPr>
      </p:pic>
      <p:pic>
        <p:nvPicPr>
          <p:cNvPr id="16" name="Imagem 15">
            <a:hlinkClick r:id="rId5"/>
            <a:extLst>
              <a:ext uri="{FF2B5EF4-FFF2-40B4-BE49-F238E27FC236}">
                <a16:creationId xmlns:a16="http://schemas.microsoft.com/office/drawing/2014/main" id="{DC5FD1A2-74E2-4C93-8AC1-5A55A85A48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0" y="9772775"/>
            <a:ext cx="1259505" cy="12595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3F8F405-40F4-4390-97F5-20E3ABFA2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11" y="9772775"/>
            <a:ext cx="1259505" cy="125950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B9D2A9E-7FBD-42C1-98BC-65E86BB61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84" y="9772775"/>
            <a:ext cx="1259505" cy="1259505"/>
          </a:xfrm>
          <a:prstGeom prst="rect">
            <a:avLst/>
          </a:prstGeom>
        </p:spPr>
      </p:pic>
      <p:pic>
        <p:nvPicPr>
          <p:cNvPr id="25" name="Imagem 24">
            <a:hlinkClick r:id="rId9"/>
            <a:extLst>
              <a:ext uri="{FF2B5EF4-FFF2-40B4-BE49-F238E27FC236}">
                <a16:creationId xmlns:a16="http://schemas.microsoft.com/office/drawing/2014/main" id="{96027DF4-7FB4-4BF9-B829-2EDF429B46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2" y="8672367"/>
            <a:ext cx="2706373" cy="891281"/>
          </a:xfrm>
          <a:prstGeom prst="rect">
            <a:avLst/>
          </a:prstGeom>
        </p:spPr>
      </p:pic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469C3388-FF86-45B9-91C6-8A062124FAFA}"/>
              </a:ext>
            </a:extLst>
          </p:cNvPr>
          <p:cNvSpPr/>
          <p:nvPr/>
        </p:nvSpPr>
        <p:spPr>
          <a:xfrm>
            <a:off x="852742" y="11366278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83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E28D55-F735-47F0-8771-17AD950A2084}"/>
              </a:ext>
            </a:extLst>
          </p:cNvPr>
          <p:cNvSpPr txBox="1"/>
          <p:nvPr/>
        </p:nvSpPr>
        <p:spPr>
          <a:xfrm>
            <a:off x="719312" y="8878187"/>
            <a:ext cx="175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AGENDAR</a:t>
            </a:r>
          </a:p>
        </p:txBody>
      </p:sp>
      <p:pic>
        <p:nvPicPr>
          <p:cNvPr id="30" name="Imagem 29">
            <a:hlinkClick r:id="rId11"/>
            <a:extLst>
              <a:ext uri="{FF2B5EF4-FFF2-40B4-BE49-F238E27FC236}">
                <a16:creationId xmlns:a16="http://schemas.microsoft.com/office/drawing/2014/main" id="{E8592EBE-0148-46A2-95F9-E8C923F686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434" y="8672367"/>
            <a:ext cx="2426627" cy="89128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DF23257-A0E6-4209-905A-CD30E189BB43}"/>
              </a:ext>
            </a:extLst>
          </p:cNvPr>
          <p:cNvSpPr txBox="1"/>
          <p:nvPr/>
        </p:nvSpPr>
        <p:spPr>
          <a:xfrm>
            <a:off x="4260014" y="8878157"/>
            <a:ext cx="141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96BE0E2-AA77-4963-9400-5E52B2252276}"/>
              </a:ext>
            </a:extLst>
          </p:cNvPr>
          <p:cNvSpPr txBox="1"/>
          <p:nvPr/>
        </p:nvSpPr>
        <p:spPr>
          <a:xfrm>
            <a:off x="1815918" y="11652155"/>
            <a:ext cx="504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3E49"/>
                </a:solidFill>
                <a:latin typeface="Nexa Light" panose="02000000000000000000" pitchFamily="50" charset="0"/>
              </a:rPr>
              <a:t>Clique nós ícones para interagir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7BC00FDA-EB0D-4E21-B0F1-2EF7728593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0" y="11522832"/>
            <a:ext cx="429376" cy="572502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160BAA2-02AA-4A94-A3E2-DEA39E29B5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49" y="316898"/>
            <a:ext cx="2018069" cy="2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6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2019-06-12T19:54:17Z</dcterms:created>
  <dcterms:modified xsi:type="dcterms:W3CDTF">2019-06-12T20:15:54Z</dcterms:modified>
</cp:coreProperties>
</file>