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2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0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9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6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5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1FDF-6B85-4E1A-94DD-AF3A46FA838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0074-385A-4D7E-9C29-0FE880626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585376-6522-4959-9CC4-82B4ADD5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70EB9B-0204-40E1-A574-7FDF489A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8" y="1368103"/>
            <a:ext cx="2081825" cy="19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2019-08-28T20:19:02Z</dcterms:created>
  <dcterms:modified xsi:type="dcterms:W3CDTF">2019-08-28T20:21:50Z</dcterms:modified>
</cp:coreProperties>
</file>