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2F02-20F9-405A-BDED-9523F6EC373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E152-AA31-4E3C-BE85-2954102EB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36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2F02-20F9-405A-BDED-9523F6EC373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E152-AA31-4E3C-BE85-2954102EB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27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2F02-20F9-405A-BDED-9523F6EC373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E152-AA31-4E3C-BE85-2954102EB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79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2F02-20F9-405A-BDED-9523F6EC373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E152-AA31-4E3C-BE85-2954102EB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2F02-20F9-405A-BDED-9523F6EC373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E152-AA31-4E3C-BE85-2954102EB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60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2F02-20F9-405A-BDED-9523F6EC373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E152-AA31-4E3C-BE85-2954102EB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1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2F02-20F9-405A-BDED-9523F6EC373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E152-AA31-4E3C-BE85-2954102EB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40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2F02-20F9-405A-BDED-9523F6EC373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E152-AA31-4E3C-BE85-2954102EB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33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2F02-20F9-405A-BDED-9523F6EC373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E152-AA31-4E3C-BE85-2954102EB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1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2F02-20F9-405A-BDED-9523F6EC373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E152-AA31-4E3C-BE85-2954102EB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2F02-20F9-405A-BDED-9523F6EC373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E152-AA31-4E3C-BE85-2954102EB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24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2F02-20F9-405A-BDED-9523F6EC373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E152-AA31-4E3C-BE85-2954102EB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90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.whatsapp.com/send?phone=55DDD900000000" TargetMode="External"/><Relationship Id="rId11" Type="http://schemas.openxmlformats.org/officeDocument/2006/relationships/hyperlink" Target="mailto:seu_email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hyperlink" Target="tel:DDD_seu_numero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AE93CE-7246-40DB-8A28-16ED14252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C943C1-93A3-420A-BADF-B58CAAB2C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388890"/>
            <a:ext cx="6234545" cy="5385955"/>
          </a:xfrm>
          <a:prstGeom prst="rect">
            <a:avLst/>
          </a:prstGeom>
        </p:spPr>
      </p:pic>
      <p:pic>
        <p:nvPicPr>
          <p:cNvPr id="17" name="Imagem 16">
            <a:hlinkClick r:id="rId4"/>
            <a:extLst>
              <a:ext uri="{FF2B5EF4-FFF2-40B4-BE49-F238E27FC236}">
                <a16:creationId xmlns:a16="http://schemas.microsoft.com/office/drawing/2014/main" id="{38433E3E-2C19-4EDF-8268-8A2BCD218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4389828"/>
            <a:ext cx="2761966" cy="703798"/>
          </a:xfrm>
          <a:prstGeom prst="rect">
            <a:avLst/>
          </a:prstGeom>
        </p:spPr>
      </p:pic>
      <p:pic>
        <p:nvPicPr>
          <p:cNvPr id="21" name="Imagem 20">
            <a:hlinkClick r:id="rId6"/>
            <a:extLst>
              <a:ext uri="{FF2B5EF4-FFF2-40B4-BE49-F238E27FC236}">
                <a16:creationId xmlns:a16="http://schemas.microsoft.com/office/drawing/2014/main" id="{2BC7733B-1203-47E9-A27F-29C50330E4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29" y="4377999"/>
            <a:ext cx="2838853" cy="715627"/>
          </a:xfrm>
          <a:prstGeom prst="rect">
            <a:avLst/>
          </a:prstGeom>
        </p:spPr>
      </p:pic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DA1EDED4-458A-4A0E-AF89-DD63F858F14D}"/>
              </a:ext>
            </a:extLst>
          </p:cNvPr>
          <p:cNvSpPr/>
          <p:nvPr/>
        </p:nvSpPr>
        <p:spPr>
          <a:xfrm>
            <a:off x="852742" y="11366278"/>
            <a:ext cx="5152516" cy="825723"/>
          </a:xfrm>
          <a:custGeom>
            <a:avLst/>
            <a:gdLst>
              <a:gd name="connsiteX0" fmla="*/ 496251 w 5152516"/>
              <a:gd name="connsiteY0" fmla="*/ 0 h 825723"/>
              <a:gd name="connsiteX1" fmla="*/ 4656265 w 5152516"/>
              <a:gd name="connsiteY1" fmla="*/ 0 h 825723"/>
              <a:gd name="connsiteX2" fmla="*/ 5152516 w 5152516"/>
              <a:gd name="connsiteY2" fmla="*/ 496251 h 825723"/>
              <a:gd name="connsiteX3" fmla="*/ 5152516 w 5152516"/>
              <a:gd name="connsiteY3" fmla="*/ 825723 h 825723"/>
              <a:gd name="connsiteX4" fmla="*/ 0 w 5152516"/>
              <a:gd name="connsiteY4" fmla="*/ 825723 h 825723"/>
              <a:gd name="connsiteX5" fmla="*/ 0 w 5152516"/>
              <a:gd name="connsiteY5" fmla="*/ 496251 h 825723"/>
              <a:gd name="connsiteX6" fmla="*/ 496251 w 5152516"/>
              <a:gd name="connsiteY6" fmla="*/ 0 h 82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2516" h="825723">
                <a:moveTo>
                  <a:pt x="496251" y="0"/>
                </a:moveTo>
                <a:lnTo>
                  <a:pt x="4656265" y="0"/>
                </a:lnTo>
                <a:cubicBezTo>
                  <a:pt x="4930337" y="0"/>
                  <a:pt x="5152516" y="222179"/>
                  <a:pt x="5152516" y="496251"/>
                </a:cubicBezTo>
                <a:lnTo>
                  <a:pt x="5152516" y="825723"/>
                </a:lnTo>
                <a:lnTo>
                  <a:pt x="0" y="825723"/>
                </a:lnTo>
                <a:lnTo>
                  <a:pt x="0" y="496251"/>
                </a:lnTo>
                <a:cubicBezTo>
                  <a:pt x="0" y="222179"/>
                  <a:pt x="222179" y="0"/>
                  <a:pt x="4962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83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E6FE04B-AFB4-4043-99A7-BA53B8A99E6F}"/>
              </a:ext>
            </a:extLst>
          </p:cNvPr>
          <p:cNvSpPr txBox="1"/>
          <p:nvPr/>
        </p:nvSpPr>
        <p:spPr>
          <a:xfrm>
            <a:off x="1798985" y="11618289"/>
            <a:ext cx="504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183D46"/>
                </a:solidFill>
                <a:latin typeface="Nexa Light" panose="02000000000000000000" pitchFamily="50" charset="0"/>
              </a:rPr>
              <a:t>Clique nós ícones para interagir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6FAEA52-2A38-4780-B04B-C46F3A6F6C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5" y="11510039"/>
            <a:ext cx="396256" cy="5381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9905389-1D0B-48CA-8F38-A6B2AE7AE2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63" y="5441121"/>
            <a:ext cx="1182855" cy="464862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AD0D14E-E1B6-4F8F-AF68-0315AA60E6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47" y="8685702"/>
            <a:ext cx="876388" cy="881766"/>
          </a:xfrm>
          <a:prstGeom prst="rect">
            <a:avLst/>
          </a:prstGeom>
        </p:spPr>
      </p:pic>
      <p:pic>
        <p:nvPicPr>
          <p:cNvPr id="11" name="Imagem 10">
            <a:hlinkClick r:id="rId11"/>
            <a:extLst>
              <a:ext uri="{FF2B5EF4-FFF2-40B4-BE49-F238E27FC236}">
                <a16:creationId xmlns:a16="http://schemas.microsoft.com/office/drawing/2014/main" id="{18008975-2AC4-4D16-BD82-FC6748BF9C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80" y="7314100"/>
            <a:ext cx="876388" cy="8817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6A5D231-2183-4966-9BCE-B63426EBEC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80" y="5950140"/>
            <a:ext cx="876388" cy="8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88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2019-06-12T19:54:39Z</dcterms:created>
  <dcterms:modified xsi:type="dcterms:W3CDTF">2019-06-12T20:12:56Z</dcterms:modified>
</cp:coreProperties>
</file>