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5" d="100"/>
          <a:sy n="65" d="100"/>
        </p:scale>
        <p:origin x="337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0687B-1B4C-4AAF-94B0-E4179FC3004A}" type="datetimeFigureOut">
              <a:rPr lang="pt-BR" smtClean="0"/>
              <a:t>29/08/2019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FF0AE-1724-4C65-8D21-B6E482C7B4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5651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0687B-1B4C-4AAF-94B0-E4179FC3004A}" type="datetimeFigureOut">
              <a:rPr lang="pt-BR" smtClean="0"/>
              <a:t>29/08/2019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FF0AE-1724-4C65-8D21-B6E482C7B4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0547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0687B-1B4C-4AAF-94B0-E4179FC3004A}" type="datetimeFigureOut">
              <a:rPr lang="pt-BR" smtClean="0"/>
              <a:t>29/08/2019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FF0AE-1724-4C65-8D21-B6E482C7B4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1766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0687B-1B4C-4AAF-94B0-E4179FC3004A}" type="datetimeFigureOut">
              <a:rPr lang="pt-BR" smtClean="0"/>
              <a:t>29/08/2019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FF0AE-1724-4C65-8D21-B6E482C7B4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6313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0687B-1B4C-4AAF-94B0-E4179FC3004A}" type="datetimeFigureOut">
              <a:rPr lang="pt-BR" smtClean="0"/>
              <a:t>29/08/2019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FF0AE-1724-4C65-8D21-B6E482C7B4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227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0687B-1B4C-4AAF-94B0-E4179FC3004A}" type="datetimeFigureOut">
              <a:rPr lang="pt-BR" smtClean="0"/>
              <a:t>29/08/2019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FF0AE-1724-4C65-8D21-B6E482C7B4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8023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0687B-1B4C-4AAF-94B0-E4179FC3004A}" type="datetimeFigureOut">
              <a:rPr lang="pt-BR" smtClean="0"/>
              <a:t>29/08/2019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FF0AE-1724-4C65-8D21-B6E482C7B4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8314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0687B-1B4C-4AAF-94B0-E4179FC3004A}" type="datetimeFigureOut">
              <a:rPr lang="pt-BR" smtClean="0"/>
              <a:t>29/08/2019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FF0AE-1724-4C65-8D21-B6E482C7B4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5248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0687B-1B4C-4AAF-94B0-E4179FC3004A}" type="datetimeFigureOut">
              <a:rPr lang="pt-BR" smtClean="0"/>
              <a:t>29/08/2019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FF0AE-1724-4C65-8D21-B6E482C7B4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9435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0687B-1B4C-4AAF-94B0-E4179FC3004A}" type="datetimeFigureOut">
              <a:rPr lang="pt-BR" smtClean="0"/>
              <a:t>29/08/2019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FF0AE-1724-4C65-8D21-B6E482C7B4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7417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0687B-1B4C-4AAF-94B0-E4179FC3004A}" type="datetimeFigureOut">
              <a:rPr lang="pt-BR" smtClean="0"/>
              <a:t>29/08/2019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FF0AE-1724-4C65-8D21-B6E482C7B4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7001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90687B-1B4C-4AAF-94B0-E4179FC3004A}" type="datetimeFigureOut">
              <a:rPr lang="pt-BR" smtClean="0"/>
              <a:t>29/08/2019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FF0AE-1724-4C65-8D21-B6E482C7B4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5553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376BB5D1-7DD5-4AD1-ABB7-C2FFC13C7C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1219200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226F303F-696C-46DE-8B7A-E7099AEE9A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4450" y="-5918"/>
            <a:ext cx="3306080" cy="2058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22626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Natanael Lucas</dc:creator>
  <cp:lastModifiedBy>Natanael Lucas</cp:lastModifiedBy>
  <cp:revision>1</cp:revision>
  <dcterms:created xsi:type="dcterms:W3CDTF">2019-08-29T16:43:20Z</dcterms:created>
  <dcterms:modified xsi:type="dcterms:W3CDTF">2019-08-29T16:48:08Z</dcterms:modified>
</cp:coreProperties>
</file>