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77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6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1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5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0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87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37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39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5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0D75-02FE-455D-B574-3441FDA7CA94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8008-3572-47BC-BB8B-CAE749E7B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183DF9A-43A7-48ED-BA18-221BF8AE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63B5DE-BC56-42B8-964B-DAEFF85DA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21" y="279833"/>
            <a:ext cx="2107847" cy="1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57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2019-08-20T19:51:13Z</dcterms:created>
  <dcterms:modified xsi:type="dcterms:W3CDTF">2019-08-20T20:02:38Z</dcterms:modified>
</cp:coreProperties>
</file>