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58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46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92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36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7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5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21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88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68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7F9D-6A7A-414D-B1C5-812C87FD200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288E-82E7-4A74-AF07-63141A794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34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C0E9B10-C7D2-4171-891D-C7B0E6B7B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2EC8DE3-59BE-4608-9D85-C1C17DE76966}"/>
              </a:ext>
            </a:extLst>
          </p:cNvPr>
          <p:cNvSpPr txBox="1"/>
          <p:nvPr/>
        </p:nvSpPr>
        <p:spPr>
          <a:xfrm>
            <a:off x="2114224" y="8299743"/>
            <a:ext cx="27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WHATSAPP</a:t>
            </a:r>
            <a:endParaRPr lang="pt-BR" sz="24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76C032-0CAC-46DF-B381-C778C8E9ECE3}"/>
              </a:ext>
            </a:extLst>
          </p:cNvPr>
          <p:cNvSpPr txBox="1"/>
          <p:nvPr/>
        </p:nvSpPr>
        <p:spPr>
          <a:xfrm>
            <a:off x="2563958" y="10497249"/>
            <a:ext cx="141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LIGAR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B0AD61-FD58-4ADB-9836-A1A9659A3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53" y="675140"/>
            <a:ext cx="3343932" cy="9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9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2019-08-20T18:39:32Z</dcterms:created>
  <dcterms:modified xsi:type="dcterms:W3CDTF">2019-08-20T18:51:11Z</dcterms:modified>
</cp:coreProperties>
</file>