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8621-6BE4-49C0-BA7D-E38BD575E285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5738-F287-4149-BE93-0F953DBE8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78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8621-6BE4-49C0-BA7D-E38BD575E285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5738-F287-4149-BE93-0F953DBE8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6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8621-6BE4-49C0-BA7D-E38BD575E285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5738-F287-4149-BE93-0F953DBE8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69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8621-6BE4-49C0-BA7D-E38BD575E285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5738-F287-4149-BE93-0F953DBE8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61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8621-6BE4-49C0-BA7D-E38BD575E285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5738-F287-4149-BE93-0F953DBE8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31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8621-6BE4-49C0-BA7D-E38BD575E285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5738-F287-4149-BE93-0F953DBE8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8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8621-6BE4-49C0-BA7D-E38BD575E285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5738-F287-4149-BE93-0F953DBE8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58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8621-6BE4-49C0-BA7D-E38BD575E285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5738-F287-4149-BE93-0F953DBE8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68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8621-6BE4-49C0-BA7D-E38BD575E285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5738-F287-4149-BE93-0F953DBE8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98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8621-6BE4-49C0-BA7D-E38BD575E285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5738-F287-4149-BE93-0F953DBE8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8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8621-6BE4-49C0-BA7D-E38BD575E285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5738-F287-4149-BE93-0F953DBE8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4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8621-6BE4-49C0-BA7D-E38BD575E285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35738-F287-4149-BE93-0F953DBE8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38C7FEB-ADEE-4B54-BD7D-837DC21AD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795B26-F20D-4C1B-92E6-76B334F1D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74" y="710077"/>
            <a:ext cx="2963053" cy="218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13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2019-08-22T18:43:11Z</dcterms:created>
  <dcterms:modified xsi:type="dcterms:W3CDTF">2019-08-22T18:44:19Z</dcterms:modified>
</cp:coreProperties>
</file>