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9" d="100"/>
          <a:sy n="39" d="100"/>
        </p:scale>
        <p:origin x="258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75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4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1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0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3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16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93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9B7F-79B6-4735-AE59-4879840FF67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D200-C22B-476B-B3FE-6071B6B21D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45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8000" cy="121919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82629" y="11708313"/>
            <a:ext cx="5676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4684"/>
                </a:solidFill>
                <a:latin typeface="Nexa" panose="02000000000000000000" pitchFamily="50" charset="0"/>
              </a:rPr>
              <a:t>Clique nos ícones para interagir</a:t>
            </a:r>
            <a:endParaRPr lang="pt-BR" sz="2000" b="1" dirty="0">
              <a:solidFill>
                <a:srgbClr val="004684"/>
              </a:solidFill>
              <a:latin typeface="Nexa" panose="02000000000000000000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16535" y="1375322"/>
            <a:ext cx="164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04684"/>
                </a:solidFill>
                <a:latin typeface="Nexa" panose="02000000000000000000" pitchFamily="50" charset="0"/>
              </a:rPr>
              <a:t>VÁ DE UBER</a:t>
            </a:r>
            <a:endParaRPr lang="pt-BR" sz="1400" b="1" dirty="0">
              <a:solidFill>
                <a:srgbClr val="004684"/>
              </a:solidFill>
              <a:latin typeface="Nexa" panose="02000000000000000000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16" b="84151"/>
          <a:stretch/>
        </p:blipFill>
        <p:spPr>
          <a:xfrm>
            <a:off x="13448" y="23909"/>
            <a:ext cx="5077536" cy="19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7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</cp:revision>
  <dcterms:created xsi:type="dcterms:W3CDTF">2019-08-21T22:31:28Z</dcterms:created>
  <dcterms:modified xsi:type="dcterms:W3CDTF">2019-08-21T22:38:05Z</dcterms:modified>
</cp:coreProperties>
</file>