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43D5-BB30-4B56-B4BB-133A0B987090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9151-1486-4C2F-AF6A-A4D636062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76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43D5-BB30-4B56-B4BB-133A0B987090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9151-1486-4C2F-AF6A-A4D636062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80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43D5-BB30-4B56-B4BB-133A0B987090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9151-1486-4C2F-AF6A-A4D636062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6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43D5-BB30-4B56-B4BB-133A0B987090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9151-1486-4C2F-AF6A-A4D636062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83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43D5-BB30-4B56-B4BB-133A0B987090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9151-1486-4C2F-AF6A-A4D636062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89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43D5-BB30-4B56-B4BB-133A0B987090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9151-1486-4C2F-AF6A-A4D636062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8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43D5-BB30-4B56-B4BB-133A0B987090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9151-1486-4C2F-AF6A-A4D636062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67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43D5-BB30-4B56-B4BB-133A0B987090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9151-1486-4C2F-AF6A-A4D636062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73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43D5-BB30-4B56-B4BB-133A0B987090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9151-1486-4C2F-AF6A-A4D636062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1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43D5-BB30-4B56-B4BB-133A0B987090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9151-1486-4C2F-AF6A-A4D636062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22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43D5-BB30-4B56-B4BB-133A0B987090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9151-1486-4C2F-AF6A-A4D636062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5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43D5-BB30-4B56-B4BB-133A0B987090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69151-1486-4C2F-AF6A-A4D636062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77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hyperlink" Target="https://api.whatsapp.com/send?phone=55DDD900000000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C2C2FC-296A-47FA-9E03-1CE1EED5B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D2D486B-1E0C-4A91-B46E-D529017A5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02" y="458725"/>
            <a:ext cx="2690995" cy="269099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55C06DF1-82C1-41DC-8881-A81989F84E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13"/>
          <a:stretch/>
        </p:blipFill>
        <p:spPr>
          <a:xfrm>
            <a:off x="988738" y="11350863"/>
            <a:ext cx="5145995" cy="845035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CEE9072-645B-45A1-B5D6-2CA393B9C315}"/>
              </a:ext>
            </a:extLst>
          </p:cNvPr>
          <p:cNvSpPr txBox="1"/>
          <p:nvPr/>
        </p:nvSpPr>
        <p:spPr>
          <a:xfrm>
            <a:off x="1609036" y="11633426"/>
            <a:ext cx="515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Nexa Light" panose="02000000000000000000" pitchFamily="50" charset="0"/>
              </a:rPr>
              <a:t>Clique nos ícones para interagir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285FAC1-1009-4ABA-A1F8-845740662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1C795C0B-46FD-4B5F-9195-1AFC844F7F75}"/>
              </a:ext>
            </a:extLst>
          </p:cNvPr>
          <p:cNvSpPr txBox="1"/>
          <p:nvPr/>
        </p:nvSpPr>
        <p:spPr>
          <a:xfrm>
            <a:off x="2131140" y="3377612"/>
            <a:ext cx="286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Nexa Bold" panose="02000000000000000000" pitchFamily="50" charset="0"/>
              </a:rPr>
              <a:t>Fernanda Santos</a:t>
            </a:r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0B2570CA-421A-4D3C-9BD1-77B65DAF1A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08" y="11557528"/>
            <a:ext cx="386439" cy="522408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B29B694B-3886-41CD-9857-DC77388B7F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5640"/>
            <a:ext cx="1842025" cy="5187583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BCA6B51B-2A05-4D8A-A9F2-369A6D25C1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80028"/>
            <a:ext cx="1842025" cy="5187583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2458C954-4AC4-45F4-B731-847F3DFCED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" y="7004416"/>
            <a:ext cx="1842025" cy="5187583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2007760B-D0B8-43B0-96B0-E3C3BD6C51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92" y="7681077"/>
            <a:ext cx="2503265" cy="2723677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7AFF9743-ACB4-451A-93F8-25515F9DA0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8" y="5866404"/>
            <a:ext cx="2503265" cy="2723677"/>
          </a:xfrm>
          <a:prstGeom prst="rect">
            <a:avLst/>
          </a:prstGeom>
        </p:spPr>
      </p:pic>
      <p:pic>
        <p:nvPicPr>
          <p:cNvPr id="54" name="Imagem 53">
            <a:hlinkClick r:id="rId10"/>
            <a:extLst>
              <a:ext uri="{FF2B5EF4-FFF2-40B4-BE49-F238E27FC236}">
                <a16:creationId xmlns:a16="http://schemas.microsoft.com/office/drawing/2014/main" id="{8725DEBC-076F-4EFF-9C11-10B996F516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25" y="4219520"/>
            <a:ext cx="2503265" cy="27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49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2</cp:revision>
  <dcterms:created xsi:type="dcterms:W3CDTF">2019-06-12T19:54:28Z</dcterms:created>
  <dcterms:modified xsi:type="dcterms:W3CDTF">2019-06-12T20:15:01Z</dcterms:modified>
</cp:coreProperties>
</file>