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6F57-6163-4808-8AAD-694B32146864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16FC-EFBD-419E-AB47-1748B8E26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57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6F57-6163-4808-8AAD-694B32146864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16FC-EFBD-419E-AB47-1748B8E26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08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6F57-6163-4808-8AAD-694B32146864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16FC-EFBD-419E-AB47-1748B8E26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66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6F57-6163-4808-8AAD-694B32146864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16FC-EFBD-419E-AB47-1748B8E26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13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6F57-6163-4808-8AAD-694B32146864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16FC-EFBD-419E-AB47-1748B8E26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3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6F57-6163-4808-8AAD-694B32146864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16FC-EFBD-419E-AB47-1748B8E26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6F57-6163-4808-8AAD-694B32146864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16FC-EFBD-419E-AB47-1748B8E26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50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6F57-6163-4808-8AAD-694B32146864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16FC-EFBD-419E-AB47-1748B8E26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44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6F57-6163-4808-8AAD-694B32146864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16FC-EFBD-419E-AB47-1748B8E26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2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6F57-6163-4808-8AAD-694B32146864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16FC-EFBD-419E-AB47-1748B8E26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08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6F57-6163-4808-8AAD-694B32146864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16FC-EFBD-419E-AB47-1748B8E26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5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D6F57-6163-4808-8AAD-694B32146864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16FC-EFBD-419E-AB47-1748B8E26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58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hyperlink" Target="https://api.whatsapp.com/send?phone=55DDD900000000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D29342A-8286-4062-BD2C-DC564CA8B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7FE3CB2-7840-4D93-9AD6-C73CF2706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60" y="568002"/>
            <a:ext cx="3181880" cy="23183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97F14A4-3F67-4633-BA4D-95AB1216E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42" y="8799621"/>
            <a:ext cx="5152516" cy="157381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13EC488-DEF5-479F-A953-423A397027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517" b="28517"/>
          <a:stretch/>
        </p:blipFill>
        <p:spPr>
          <a:xfrm>
            <a:off x="2053076" y="2886397"/>
            <a:ext cx="2751849" cy="3876050"/>
          </a:xfrm>
          <a:prstGeom prst="rect">
            <a:avLst/>
          </a:prstGeom>
        </p:spPr>
      </p:pic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2A8947C0-5595-4319-AA68-435577A0CF85}"/>
              </a:ext>
            </a:extLst>
          </p:cNvPr>
          <p:cNvSpPr/>
          <p:nvPr/>
        </p:nvSpPr>
        <p:spPr>
          <a:xfrm>
            <a:off x="852742" y="11366278"/>
            <a:ext cx="5152516" cy="825723"/>
          </a:xfrm>
          <a:custGeom>
            <a:avLst/>
            <a:gdLst>
              <a:gd name="connsiteX0" fmla="*/ 496251 w 5152516"/>
              <a:gd name="connsiteY0" fmla="*/ 0 h 825723"/>
              <a:gd name="connsiteX1" fmla="*/ 4656265 w 5152516"/>
              <a:gd name="connsiteY1" fmla="*/ 0 h 825723"/>
              <a:gd name="connsiteX2" fmla="*/ 5152516 w 5152516"/>
              <a:gd name="connsiteY2" fmla="*/ 496251 h 825723"/>
              <a:gd name="connsiteX3" fmla="*/ 5152516 w 5152516"/>
              <a:gd name="connsiteY3" fmla="*/ 825723 h 825723"/>
              <a:gd name="connsiteX4" fmla="*/ 0 w 5152516"/>
              <a:gd name="connsiteY4" fmla="*/ 825723 h 825723"/>
              <a:gd name="connsiteX5" fmla="*/ 0 w 5152516"/>
              <a:gd name="connsiteY5" fmla="*/ 496251 h 825723"/>
              <a:gd name="connsiteX6" fmla="*/ 496251 w 5152516"/>
              <a:gd name="connsiteY6" fmla="*/ 0 h 82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2516" h="825723">
                <a:moveTo>
                  <a:pt x="496251" y="0"/>
                </a:moveTo>
                <a:lnTo>
                  <a:pt x="4656265" y="0"/>
                </a:lnTo>
                <a:cubicBezTo>
                  <a:pt x="4930337" y="0"/>
                  <a:pt x="5152516" y="222179"/>
                  <a:pt x="5152516" y="496251"/>
                </a:cubicBezTo>
                <a:lnTo>
                  <a:pt x="5152516" y="825723"/>
                </a:lnTo>
                <a:lnTo>
                  <a:pt x="0" y="825723"/>
                </a:lnTo>
                <a:lnTo>
                  <a:pt x="0" y="496251"/>
                </a:lnTo>
                <a:cubicBezTo>
                  <a:pt x="0" y="222179"/>
                  <a:pt x="222179" y="0"/>
                  <a:pt x="496251" y="0"/>
                </a:cubicBezTo>
                <a:close/>
              </a:path>
            </a:pathLst>
          </a:custGeom>
          <a:solidFill>
            <a:srgbClr val="20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4383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41AC0AB-159A-46BE-A20D-A5E0572CE34D}"/>
              </a:ext>
            </a:extLst>
          </p:cNvPr>
          <p:cNvSpPr txBox="1"/>
          <p:nvPr/>
        </p:nvSpPr>
        <p:spPr>
          <a:xfrm>
            <a:off x="1872020" y="11657864"/>
            <a:ext cx="504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Nexa Light" panose="02000000000000000000" pitchFamily="50" charset="0"/>
              </a:rPr>
              <a:t>Clique nós ícones para interagir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2C7D0752-BE98-4A10-BC9E-1C73DC528F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72" y="11462154"/>
            <a:ext cx="472314" cy="629752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641473C6-CF09-4BBD-9AF2-14C7C50189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940" y="6786742"/>
            <a:ext cx="1874944" cy="3578136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FBCECF7-D380-4AB5-AB9C-4F377B57AB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01" y="6786742"/>
            <a:ext cx="1874944" cy="3578136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69473A93-14AA-4241-916D-1587CE56E9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4" y="6830926"/>
            <a:ext cx="1470289" cy="1470289"/>
          </a:xfrm>
          <a:prstGeom prst="rect">
            <a:avLst/>
          </a:prstGeom>
        </p:spPr>
      </p:pic>
      <p:pic>
        <p:nvPicPr>
          <p:cNvPr id="24" name="Imagem 23">
            <a:hlinkClick r:id="rId10"/>
            <a:extLst>
              <a:ext uri="{FF2B5EF4-FFF2-40B4-BE49-F238E27FC236}">
                <a16:creationId xmlns:a16="http://schemas.microsoft.com/office/drawing/2014/main" id="{3A3B5189-2230-4DDB-8148-C0A63AF560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95" y="6804889"/>
            <a:ext cx="1617318" cy="161731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394F67-BE79-4298-8A80-FF565EB5ECC6}"/>
              </a:ext>
            </a:extLst>
          </p:cNvPr>
          <p:cNvSpPr txBox="1"/>
          <p:nvPr/>
        </p:nvSpPr>
        <p:spPr>
          <a:xfrm>
            <a:off x="2039673" y="7306356"/>
            <a:ext cx="296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8E7444"/>
                </a:solidFill>
                <a:latin typeface="Nexa Bold" panose="02000000000000000000" pitchFamily="50" charset="0"/>
              </a:rPr>
              <a:t>Grazi</a:t>
            </a:r>
            <a:r>
              <a:rPr lang="pt-BR" sz="4000" dirty="0">
                <a:solidFill>
                  <a:srgbClr val="8E7444"/>
                </a:solidFill>
                <a:latin typeface="Nexa Bold" panose="02000000000000000000" pitchFamily="50" charset="0"/>
              </a:rPr>
              <a:t> Costa</a:t>
            </a:r>
          </a:p>
        </p:txBody>
      </p:sp>
    </p:spTree>
    <p:extLst>
      <p:ext uri="{BB962C8B-B14F-4D97-AF65-F5344CB8AC3E}">
        <p14:creationId xmlns:p14="http://schemas.microsoft.com/office/powerpoint/2010/main" val="4161913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Nexa Bold</vt:lpstr>
      <vt:lpstr>Nexa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2</cp:revision>
  <dcterms:created xsi:type="dcterms:W3CDTF">2019-06-12T19:54:42Z</dcterms:created>
  <dcterms:modified xsi:type="dcterms:W3CDTF">2019-06-12T20:12:34Z</dcterms:modified>
</cp:coreProperties>
</file>