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FB7"/>
    <a:srgbClr val="FFF78B"/>
    <a:srgbClr val="FFEF00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7D91-C0B2-4E01-8B7C-08BA4DA5B87B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040F-9316-4DBF-B70F-3351CC5E3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7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7D91-C0B2-4E01-8B7C-08BA4DA5B87B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040F-9316-4DBF-B70F-3351CC5E3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0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7D91-C0B2-4E01-8B7C-08BA4DA5B87B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040F-9316-4DBF-B70F-3351CC5E3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69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7D91-C0B2-4E01-8B7C-08BA4DA5B87B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040F-9316-4DBF-B70F-3351CC5E3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2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7D91-C0B2-4E01-8B7C-08BA4DA5B87B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040F-9316-4DBF-B70F-3351CC5E3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72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7D91-C0B2-4E01-8B7C-08BA4DA5B87B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040F-9316-4DBF-B70F-3351CC5E3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43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7D91-C0B2-4E01-8B7C-08BA4DA5B87B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040F-9316-4DBF-B70F-3351CC5E3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16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7D91-C0B2-4E01-8B7C-08BA4DA5B87B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040F-9316-4DBF-B70F-3351CC5E3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84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7D91-C0B2-4E01-8B7C-08BA4DA5B87B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040F-9316-4DBF-B70F-3351CC5E3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6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7D91-C0B2-4E01-8B7C-08BA4DA5B87B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040F-9316-4DBF-B70F-3351CC5E3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77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7D91-C0B2-4E01-8B7C-08BA4DA5B87B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040F-9316-4DBF-B70F-3351CC5E3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91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47D91-C0B2-4E01-8B7C-08BA4DA5B87B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B040F-9316-4DBF-B70F-3351CC5E3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05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823F8E07-B687-4A7C-8332-6FF86B6BA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04244E5-BEA4-4A48-97E0-562360D16A86}"/>
              </a:ext>
            </a:extLst>
          </p:cNvPr>
          <p:cNvSpPr txBox="1"/>
          <p:nvPr/>
        </p:nvSpPr>
        <p:spPr>
          <a:xfrm>
            <a:off x="1526459" y="8481493"/>
            <a:ext cx="4557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n>
                  <a:solidFill>
                    <a:srgbClr val="E7FFB7"/>
                  </a:solidFill>
                </a:ln>
                <a:noFill/>
                <a:latin typeface="Nexa Bold" panose="02000000000000000000" pitchFamily="50" charset="0"/>
              </a:rPr>
              <a:t>VITÃO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DB50AB-D6EA-4BD9-B15B-F93D20FA5378}"/>
              </a:ext>
            </a:extLst>
          </p:cNvPr>
          <p:cNvSpPr txBox="1"/>
          <p:nvPr/>
        </p:nvSpPr>
        <p:spPr>
          <a:xfrm>
            <a:off x="1150375" y="7758818"/>
            <a:ext cx="530941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>
                <a:ln>
                  <a:solidFill>
                    <a:srgbClr val="FFF78B"/>
                  </a:solidFill>
                </a:ln>
                <a:noFill/>
                <a:latin typeface="Nexa Bold" panose="02000000000000000000" pitchFamily="50" charset="0"/>
              </a:rPr>
              <a:t>VITÃO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6BEBCE-483F-4840-A0E9-501991705445}"/>
              </a:ext>
            </a:extLst>
          </p:cNvPr>
          <p:cNvSpPr txBox="1"/>
          <p:nvPr/>
        </p:nvSpPr>
        <p:spPr>
          <a:xfrm>
            <a:off x="1002891" y="7049732"/>
            <a:ext cx="530941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>
                <a:solidFill>
                  <a:srgbClr val="FFEF00"/>
                </a:solidFill>
                <a:latin typeface="Gotham Black" pitchFamily="50" charset="0"/>
              </a:rPr>
              <a:t>VITÃO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E2F1412D-185C-4626-8850-100EC2255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331" y="264084"/>
            <a:ext cx="1810537" cy="12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04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Gotham Black</vt:lpstr>
      <vt:lpstr>Nexa 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3</cp:revision>
  <dcterms:created xsi:type="dcterms:W3CDTF">2019-08-21T22:01:40Z</dcterms:created>
  <dcterms:modified xsi:type="dcterms:W3CDTF">2019-08-21T22:25:39Z</dcterms:modified>
</cp:coreProperties>
</file>