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0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7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9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19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2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1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85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3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7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32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9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2ECE-1D8A-4E0B-8E0A-A4CB4B142EE8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D0B7-4831-430C-BE1C-843786659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8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api.whatsapp.com/send?phone=55DDD900000000" TargetMode="External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mailto:seu_email" TargetMode="External"/><Relationship Id="rId14" Type="http://schemas.openxmlformats.org/officeDocument/2006/relationships/hyperlink" Target="tel:DDD_seu_nume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5A2FAEB-ECED-4704-BF23-4AE4DF5B3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03B32FAB-B157-4D99-BEC6-37D4AE82DB38}"/>
              </a:ext>
            </a:extLst>
          </p:cNvPr>
          <p:cNvSpPr/>
          <p:nvPr/>
        </p:nvSpPr>
        <p:spPr>
          <a:xfrm>
            <a:off x="852742" y="11366278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83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C15346-7533-4ED5-9708-8824E1E0EE0F}"/>
              </a:ext>
            </a:extLst>
          </p:cNvPr>
          <p:cNvSpPr txBox="1"/>
          <p:nvPr/>
        </p:nvSpPr>
        <p:spPr>
          <a:xfrm>
            <a:off x="1609036" y="11633426"/>
            <a:ext cx="515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80016"/>
                </a:solidFill>
                <a:latin typeface="Nexa Light" panose="02000000000000000000" pitchFamily="50" charset="0"/>
              </a:rPr>
              <a:t>Clique nos ícones para interagir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D7C14DD-CE85-4556-90F7-47E2C90A1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72" y="11449174"/>
            <a:ext cx="472314" cy="6297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F5735D-126C-4448-AE8E-8E76092C7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52" y="11479011"/>
            <a:ext cx="472314" cy="6297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C9A75A-D16D-45CE-B4AB-BD01AC108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17" y="4570117"/>
            <a:ext cx="3051766" cy="305176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B1B40CE-86BA-4C5E-A193-B74964BBC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23" y="9793604"/>
            <a:ext cx="1259506" cy="125950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52A66AC-0EC1-415F-ACBF-6F80A0E20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6" y="9823100"/>
            <a:ext cx="1259506" cy="1259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BF4EB22-E324-4F77-B6DB-4CAC8EA3C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0" y="9836744"/>
            <a:ext cx="1259506" cy="1259506"/>
          </a:xfrm>
          <a:prstGeom prst="rect">
            <a:avLst/>
          </a:prstGeom>
        </p:spPr>
      </p:pic>
      <p:pic>
        <p:nvPicPr>
          <p:cNvPr id="28" name="Imagem 27">
            <a:hlinkClick r:id="rId9"/>
            <a:extLst>
              <a:ext uri="{FF2B5EF4-FFF2-40B4-BE49-F238E27FC236}">
                <a16:creationId xmlns:a16="http://schemas.microsoft.com/office/drawing/2014/main" id="{B26B0687-3B13-4B4E-8975-AEA9F9FEDA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48" y="9812819"/>
            <a:ext cx="1259506" cy="125950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A34025A7-B936-460B-B7F4-F566C30CA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14" y="-402"/>
            <a:ext cx="1145005" cy="1730516"/>
          </a:xfrm>
          <a:prstGeom prst="rect">
            <a:avLst/>
          </a:prstGeom>
        </p:spPr>
      </p:pic>
      <p:pic>
        <p:nvPicPr>
          <p:cNvPr id="35" name="Imagem 34">
            <a:hlinkClick r:id="rId12"/>
            <a:extLst>
              <a:ext uri="{FF2B5EF4-FFF2-40B4-BE49-F238E27FC236}">
                <a16:creationId xmlns:a16="http://schemas.microsoft.com/office/drawing/2014/main" id="{DAA1D5D0-4DF3-4F10-B592-A16C30F24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6" y="8643357"/>
            <a:ext cx="2977010" cy="980409"/>
          </a:xfrm>
          <a:prstGeom prst="rect">
            <a:avLst/>
          </a:prstGeom>
        </p:spPr>
      </p:pic>
      <p:pic>
        <p:nvPicPr>
          <p:cNvPr id="38" name="Imagem 37">
            <a:hlinkClick r:id="rId14"/>
            <a:extLst>
              <a:ext uri="{FF2B5EF4-FFF2-40B4-BE49-F238E27FC236}">
                <a16:creationId xmlns:a16="http://schemas.microsoft.com/office/drawing/2014/main" id="{5E8662ED-242C-4CDB-B696-396CFB1D86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59" y="8643025"/>
            <a:ext cx="2669290" cy="980409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63B409E-079F-4A12-8F24-938E2150CA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49" y="8814526"/>
            <a:ext cx="519545" cy="51954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7C0DEF4-CBE8-4CF3-ADDD-50AD35B3C2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51" y="8852889"/>
            <a:ext cx="472314" cy="472314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89350EAA-7F3A-44F5-8E5C-47DC66B63301}"/>
              </a:ext>
            </a:extLst>
          </p:cNvPr>
          <p:cNvSpPr txBox="1"/>
          <p:nvPr/>
        </p:nvSpPr>
        <p:spPr>
          <a:xfrm>
            <a:off x="719312" y="8892935"/>
            <a:ext cx="175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7F0000"/>
                </a:solidFill>
                <a:latin typeface="Nexa Bold" panose="02000000000000000000" pitchFamily="50" charset="0"/>
              </a:rPr>
              <a:t>AGENDAR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8D36FB9-63DD-49DD-A13B-4DFC9181262A}"/>
              </a:ext>
            </a:extLst>
          </p:cNvPr>
          <p:cNvSpPr txBox="1"/>
          <p:nvPr/>
        </p:nvSpPr>
        <p:spPr>
          <a:xfrm>
            <a:off x="4260014" y="8892905"/>
            <a:ext cx="141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7F0000"/>
                </a:solidFill>
                <a:latin typeface="Nexa Bold" panose="02000000000000000000" pitchFamily="50" charset="0"/>
              </a:rPr>
              <a:t>LIGAR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08024A3-C826-4D9F-B88C-1082D46FEED7}"/>
              </a:ext>
            </a:extLst>
          </p:cNvPr>
          <p:cNvSpPr txBox="1"/>
          <p:nvPr/>
        </p:nvSpPr>
        <p:spPr>
          <a:xfrm>
            <a:off x="1771578" y="7680875"/>
            <a:ext cx="332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Nexa Bold" panose="02000000000000000000" pitchFamily="50" charset="0"/>
              </a:rPr>
              <a:t>DR. VALÉRIA BRAGA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569448-5E0C-415F-A8AA-2E00710B243C}"/>
              </a:ext>
            </a:extLst>
          </p:cNvPr>
          <p:cNvSpPr txBox="1"/>
          <p:nvPr/>
        </p:nvSpPr>
        <p:spPr>
          <a:xfrm>
            <a:off x="2419449" y="8168201"/>
            <a:ext cx="207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ED00"/>
                </a:solidFill>
                <a:latin typeface="Nexa Bold" panose="02000000000000000000" pitchFamily="50" charset="0"/>
              </a:rPr>
              <a:t>NUTRICIONISTA</a:t>
            </a:r>
          </a:p>
        </p:txBody>
      </p:sp>
    </p:spTree>
    <p:extLst>
      <p:ext uri="{BB962C8B-B14F-4D97-AF65-F5344CB8AC3E}">
        <p14:creationId xmlns:p14="http://schemas.microsoft.com/office/powerpoint/2010/main" val="117976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2019-06-12T19:54:06Z</dcterms:created>
  <dcterms:modified xsi:type="dcterms:W3CDTF">2019-06-12T20:16:48Z</dcterms:modified>
</cp:coreProperties>
</file>