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7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07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34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9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8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36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36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88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7697-B37E-4991-9ACA-C2A1F3B969F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37FD-C7AD-47F3-8FF7-0C812B8DA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F490D2-87DD-4D3F-B933-CFE5D7D0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42ACFE-8D28-4087-8E62-6E6741BF9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19" y="2045281"/>
            <a:ext cx="4404361" cy="13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5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2019-08-20T19:03:00Z</dcterms:created>
  <dcterms:modified xsi:type="dcterms:W3CDTF">2019-08-20T19:11:31Z</dcterms:modified>
</cp:coreProperties>
</file>