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9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65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87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20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4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22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9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77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67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52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7EFC-B764-4525-AF3E-6C1514FE20F0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9989-7558-4E28-A245-FFD80C3CD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C1D819-53CE-436D-B3C2-ABAB45157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8C0D48-0CC4-4232-A397-86A2CA60D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20" y="637681"/>
            <a:ext cx="3259358" cy="13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28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2019-08-21T21:57:23Z</dcterms:created>
  <dcterms:modified xsi:type="dcterms:W3CDTF">2019-08-21T21:59:17Z</dcterms:modified>
</cp:coreProperties>
</file>