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7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22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1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90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92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0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8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38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660C7-C2A5-4FC9-B287-0F50547CBE40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E31D-6775-4075-BD61-E9DAD6B1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8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DEE521-EF09-46A8-9270-CA0DA0660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6206BE0-99EE-445C-B3F4-129EC98CD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2" y="421916"/>
            <a:ext cx="2394098" cy="19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75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2019-08-23T18:08:14Z</dcterms:created>
  <dcterms:modified xsi:type="dcterms:W3CDTF">2019-08-23T18:09:45Z</dcterms:modified>
</cp:coreProperties>
</file>