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7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4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66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8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9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C726-4331-4F5B-99E9-F9C41C8630A6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4D81-952B-4336-B1DE-7F1CD038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E4CE5E-ACDC-4613-B243-3EFF1B9C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8591EC-5048-40D1-B89A-A1E9BD29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72" y="670269"/>
            <a:ext cx="3031657" cy="21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5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2019-08-23T18:00:24Z</dcterms:created>
  <dcterms:modified xsi:type="dcterms:W3CDTF">2019-08-23T18:06:22Z</dcterms:modified>
</cp:coreProperties>
</file>