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6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0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5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9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05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9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5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9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2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D6DC-B7D9-447E-B97A-8BCA563604D7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6BE7-4394-4B22-857F-20303A076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1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105A5C-0EB7-4B5B-8F7F-8CAA716C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3DD1DA-B3AE-4936-9028-70F69D3F1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58" y="154820"/>
            <a:ext cx="3007066" cy="16216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3F32A10-049B-434C-B2F5-5A18437B125A}"/>
              </a:ext>
            </a:extLst>
          </p:cNvPr>
          <p:cNvSpPr txBox="1"/>
          <p:nvPr/>
        </p:nvSpPr>
        <p:spPr>
          <a:xfrm>
            <a:off x="2069980" y="8122767"/>
            <a:ext cx="279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WHATSAPP</a:t>
            </a:r>
            <a:endParaRPr lang="pt-BR" sz="24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99D61F-87D3-4B5B-B656-646FFC706290}"/>
              </a:ext>
            </a:extLst>
          </p:cNvPr>
          <p:cNvSpPr txBox="1"/>
          <p:nvPr/>
        </p:nvSpPr>
        <p:spPr>
          <a:xfrm>
            <a:off x="2578706" y="10335021"/>
            <a:ext cx="141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LIGAR</a:t>
            </a:r>
          </a:p>
        </p:txBody>
      </p:sp>
    </p:spTree>
    <p:extLst>
      <p:ext uri="{BB962C8B-B14F-4D97-AF65-F5344CB8AC3E}">
        <p14:creationId xmlns:p14="http://schemas.microsoft.com/office/powerpoint/2010/main" val="4056999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2019-08-20T19:14:33Z</dcterms:created>
  <dcterms:modified xsi:type="dcterms:W3CDTF">2019-08-20T19:16:07Z</dcterms:modified>
</cp:coreProperties>
</file>