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55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19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4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53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62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38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36C3-6BDB-4C27-99BF-0FECB1F9B73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61CC-4D51-4D52-96CF-C2906A43F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9AE933-E7DB-4D27-AE84-115B6FE8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0E8000-C908-428E-90D4-7E84CC1B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02" y="456620"/>
            <a:ext cx="2235595" cy="20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8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2019-08-23T18:08:23Z</dcterms:created>
  <dcterms:modified xsi:type="dcterms:W3CDTF">2019-08-23T18:41:23Z</dcterms:modified>
</cp:coreProperties>
</file>