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9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28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55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4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4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01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41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05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0878-0B6A-4FBF-A3C4-A80ABFA2BFFD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E45B-93E8-47CC-9D3F-B3488766C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2419181-F6F3-4490-98C8-3DD38559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C5233F-5635-4F49-8437-7757FC98F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85" y="1396540"/>
            <a:ext cx="3252851" cy="9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1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2019-08-20T19:51:31Z</dcterms:created>
  <dcterms:modified xsi:type="dcterms:W3CDTF">2019-08-20T20:05:29Z</dcterms:modified>
</cp:coreProperties>
</file>