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3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4A46263D-C0A1-46B3-9826-95EF22458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229" y="1741716"/>
            <a:ext cx="3091542" cy="3062514"/>
          </a:xfrm>
          <a:prstGeom prst="ellipse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8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8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5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8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04BC-09C0-4B3C-AEA3-E32264B32A0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921E-97F4-4638-A3A6-273EB0C34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9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0075A1-569A-47A5-A0CF-ABEAC9D8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8B65BD-4750-42E5-9C27-94A2A0D9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83" y="302196"/>
            <a:ext cx="2550235" cy="19126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33C688A-8831-46AD-9D49-9C0908D056F2}"/>
              </a:ext>
            </a:extLst>
          </p:cNvPr>
          <p:cNvSpPr txBox="1"/>
          <p:nvPr/>
        </p:nvSpPr>
        <p:spPr>
          <a:xfrm>
            <a:off x="1791936" y="6081252"/>
            <a:ext cx="334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exa Bold" panose="02000000000000000000" pitchFamily="50" charset="0"/>
              </a:rPr>
              <a:t>FERNANDA SANTOS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8C0D7E-F131-4F9F-AC75-59B0E0E2AE26}"/>
              </a:ext>
            </a:extLst>
          </p:cNvPr>
          <p:cNvSpPr txBox="1"/>
          <p:nvPr/>
        </p:nvSpPr>
        <p:spPr>
          <a:xfrm>
            <a:off x="2459295" y="6542917"/>
            <a:ext cx="190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48A81"/>
                </a:solidFill>
                <a:latin typeface="Nexa Light" panose="02000000000000000000" pitchFamily="50" charset="0"/>
              </a:rPr>
              <a:t>REVENDEDORA</a:t>
            </a:r>
          </a:p>
        </p:txBody>
      </p:sp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FF1A38F9-936B-4257-BBFA-B9E8457399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r="1549"/>
          <a:stretch>
            <a:fillRect/>
          </a:stretch>
        </p:blipFill>
        <p:spPr>
          <a:xfrm>
            <a:off x="1828805" y="2736587"/>
            <a:ext cx="3325761" cy="3432063"/>
          </a:xfrm>
        </p:spPr>
      </p:pic>
    </p:spTree>
    <p:extLst>
      <p:ext uri="{BB962C8B-B14F-4D97-AF65-F5344CB8AC3E}">
        <p14:creationId xmlns:p14="http://schemas.microsoft.com/office/powerpoint/2010/main" val="2504009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4</cp:revision>
  <dcterms:created xsi:type="dcterms:W3CDTF">2019-08-21T21:32:45Z</dcterms:created>
  <dcterms:modified xsi:type="dcterms:W3CDTF">2019-08-29T17:43:22Z</dcterms:modified>
</cp:coreProperties>
</file>