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E2-74BC-45C0-B62A-C860AEE8FFE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CDD2-E05D-44C6-A230-3F5A2FD0B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25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E2-74BC-45C0-B62A-C860AEE8FFE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CDD2-E05D-44C6-A230-3F5A2FD0B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32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E2-74BC-45C0-B62A-C860AEE8FFE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CDD2-E05D-44C6-A230-3F5A2FD0B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E2-74BC-45C0-B62A-C860AEE8FFE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CDD2-E05D-44C6-A230-3F5A2FD0B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E2-74BC-45C0-B62A-C860AEE8FFE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CDD2-E05D-44C6-A230-3F5A2FD0B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04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E2-74BC-45C0-B62A-C860AEE8FFE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CDD2-E05D-44C6-A230-3F5A2FD0B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16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E2-74BC-45C0-B62A-C860AEE8FFE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CDD2-E05D-44C6-A230-3F5A2FD0B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30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E2-74BC-45C0-B62A-C860AEE8FFE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CDD2-E05D-44C6-A230-3F5A2FD0B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5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E2-74BC-45C0-B62A-C860AEE8FFE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CDD2-E05D-44C6-A230-3F5A2FD0B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2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E2-74BC-45C0-B62A-C860AEE8FFE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CDD2-E05D-44C6-A230-3F5A2FD0B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8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C97E2-74BC-45C0-B62A-C860AEE8FFE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CDD2-E05D-44C6-A230-3F5A2FD0B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33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C97E2-74BC-45C0-B62A-C860AEE8FFE2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CDD2-E05D-44C6-A230-3F5A2FD0B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79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api.whatsapp.com/send?phone=55DDD900000000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D36408D-5E68-4C11-AFAA-45BD5707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03B32FAB-B157-4D99-BEC6-37D4AE82DB38}"/>
              </a:ext>
            </a:extLst>
          </p:cNvPr>
          <p:cNvSpPr/>
          <p:nvPr/>
        </p:nvSpPr>
        <p:spPr>
          <a:xfrm>
            <a:off x="852742" y="11369029"/>
            <a:ext cx="5152516" cy="825723"/>
          </a:xfrm>
          <a:custGeom>
            <a:avLst/>
            <a:gdLst>
              <a:gd name="connsiteX0" fmla="*/ 496251 w 5152516"/>
              <a:gd name="connsiteY0" fmla="*/ 0 h 825723"/>
              <a:gd name="connsiteX1" fmla="*/ 4656265 w 5152516"/>
              <a:gd name="connsiteY1" fmla="*/ 0 h 825723"/>
              <a:gd name="connsiteX2" fmla="*/ 5152516 w 5152516"/>
              <a:gd name="connsiteY2" fmla="*/ 496251 h 825723"/>
              <a:gd name="connsiteX3" fmla="*/ 5152516 w 5152516"/>
              <a:gd name="connsiteY3" fmla="*/ 825723 h 825723"/>
              <a:gd name="connsiteX4" fmla="*/ 0 w 5152516"/>
              <a:gd name="connsiteY4" fmla="*/ 825723 h 825723"/>
              <a:gd name="connsiteX5" fmla="*/ 0 w 5152516"/>
              <a:gd name="connsiteY5" fmla="*/ 496251 h 825723"/>
              <a:gd name="connsiteX6" fmla="*/ 496251 w 5152516"/>
              <a:gd name="connsiteY6" fmla="*/ 0 h 82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2516" h="825723">
                <a:moveTo>
                  <a:pt x="496251" y="0"/>
                </a:moveTo>
                <a:lnTo>
                  <a:pt x="4656265" y="0"/>
                </a:lnTo>
                <a:cubicBezTo>
                  <a:pt x="4930337" y="0"/>
                  <a:pt x="5152516" y="222179"/>
                  <a:pt x="5152516" y="496251"/>
                </a:cubicBezTo>
                <a:lnTo>
                  <a:pt x="5152516" y="825723"/>
                </a:lnTo>
                <a:lnTo>
                  <a:pt x="0" y="825723"/>
                </a:lnTo>
                <a:lnTo>
                  <a:pt x="0" y="496251"/>
                </a:lnTo>
                <a:cubicBezTo>
                  <a:pt x="0" y="222179"/>
                  <a:pt x="222179" y="0"/>
                  <a:pt x="496251" y="0"/>
                </a:cubicBezTo>
                <a:close/>
              </a:path>
            </a:pathLst>
          </a:custGeom>
          <a:solidFill>
            <a:srgbClr val="743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1C15346-7533-4ED5-9708-8824E1E0EE0F}"/>
              </a:ext>
            </a:extLst>
          </p:cNvPr>
          <p:cNvSpPr txBox="1"/>
          <p:nvPr/>
        </p:nvSpPr>
        <p:spPr>
          <a:xfrm>
            <a:off x="1609036" y="11633426"/>
            <a:ext cx="515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Nexa Light" panose="02000000000000000000" pitchFamily="50" charset="0"/>
              </a:rPr>
              <a:t>Clique nos ícones para interagir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CD7C14DD-CE85-4556-90F7-47E2C90A1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72" y="11449174"/>
            <a:ext cx="472314" cy="62975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E272F22-E1D8-4E98-839E-FAE08EDD3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78" y="1272267"/>
            <a:ext cx="2978644" cy="1860308"/>
          </a:xfrm>
          <a:prstGeom prst="rect">
            <a:avLst/>
          </a:prstGeom>
        </p:spPr>
      </p:pic>
      <p:pic>
        <p:nvPicPr>
          <p:cNvPr id="15" name="Imagem 14">
            <a:hlinkClick r:id="rId5"/>
            <a:extLst>
              <a:ext uri="{FF2B5EF4-FFF2-40B4-BE49-F238E27FC236}">
                <a16:creationId xmlns:a16="http://schemas.microsoft.com/office/drawing/2014/main" id="{0969A712-9ACF-4357-B89D-E90177B9FE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42" y="8871962"/>
            <a:ext cx="5152516" cy="297934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505C942-3574-43F7-A2B8-3879CDE0FFF2}"/>
              </a:ext>
            </a:extLst>
          </p:cNvPr>
          <p:cNvSpPr txBox="1"/>
          <p:nvPr/>
        </p:nvSpPr>
        <p:spPr>
          <a:xfrm>
            <a:off x="2286000" y="10324916"/>
            <a:ext cx="263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F0976"/>
                </a:solidFill>
                <a:latin typeface="Nexa Bold" panose="02000000000000000000" pitchFamily="50" charset="0"/>
              </a:rPr>
              <a:t>SERVIÇOS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44A6C28-FA87-4260-92FF-F321B5F953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129"/>
            <a:ext cx="2934072" cy="6063315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185C638-2422-4EF8-BDF8-909290C84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29" y="-2752"/>
            <a:ext cx="1265655" cy="1537713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8049FDF2-92A0-4D43-8488-BD615AB43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18" y="10288672"/>
            <a:ext cx="474120" cy="4741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D0B590D-1E2C-48C0-9376-87233B92D4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4039"/>
            <a:ext cx="3265864" cy="606331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CFC380F7-7D6D-44D4-A09B-10446CD101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" y="5508535"/>
            <a:ext cx="1704495" cy="3265864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C5A3D575-47C9-4030-98CD-9FA47159ED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4" y="7259822"/>
            <a:ext cx="1470289" cy="147028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34FBF82-F29D-46A1-9A8E-2950144479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8" y="3729920"/>
            <a:ext cx="1470289" cy="147028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46BEB0CD-56CE-456B-A539-3872D949B9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93" y="5508408"/>
            <a:ext cx="1470289" cy="14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21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Nexa Bold</vt:lpstr>
      <vt:lpstr>Nexa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Natanael Lucas</dc:creator>
  <cp:lastModifiedBy>Natanael Lucas</cp:lastModifiedBy>
  <cp:revision>2</cp:revision>
  <dcterms:created xsi:type="dcterms:W3CDTF">2019-06-12T19:54:10Z</dcterms:created>
  <dcterms:modified xsi:type="dcterms:W3CDTF">2019-06-12T20:16:34Z</dcterms:modified>
</cp:coreProperties>
</file>