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0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8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52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2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61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AB84-078D-47E2-A785-F1E5F5CC304B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2E79-D9C8-4525-AB8C-E47B82094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8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s://api.whatsapp.com/send?phone=55DDD900000000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mailto:seu_emai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061E533-B2AA-4B7A-8F01-C8A7BBAF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A16A0B-4C5B-4FDC-891B-6FF002A3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3922694"/>
            <a:ext cx="2564645" cy="28173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845F31-8310-4D49-89CC-7E947D9F4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0" y="5671017"/>
            <a:ext cx="6234545" cy="39947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AE7E04D-F390-4CED-813B-260C8EC9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3" y="1625490"/>
            <a:ext cx="3932994" cy="9699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A5212B6-8BC6-4D75-B989-4E3F089F2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06" y="9943445"/>
            <a:ext cx="1176941" cy="1176941"/>
          </a:xfrm>
          <a:prstGeom prst="rect">
            <a:avLst/>
          </a:prstGeom>
        </p:spPr>
      </p:pic>
      <p:pic>
        <p:nvPicPr>
          <p:cNvPr id="18" name="Imagem 17">
            <a:hlinkClick r:id="rId7"/>
            <a:extLst>
              <a:ext uri="{FF2B5EF4-FFF2-40B4-BE49-F238E27FC236}">
                <a16:creationId xmlns:a16="http://schemas.microsoft.com/office/drawing/2014/main" id="{9A2B7D00-DD64-4BE5-BD85-C29F7C71A0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73" y="9943445"/>
            <a:ext cx="1176941" cy="117694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8D919E5-35B4-4A40-9DFA-14FE83C9B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72" y="9943445"/>
            <a:ext cx="1176941" cy="1176941"/>
          </a:xfrm>
          <a:prstGeom prst="rect">
            <a:avLst/>
          </a:prstGeom>
        </p:spPr>
      </p:pic>
      <p:pic>
        <p:nvPicPr>
          <p:cNvPr id="22" name="Imagem 21">
            <a:hlinkClick r:id="rId10"/>
            <a:extLst>
              <a:ext uri="{FF2B5EF4-FFF2-40B4-BE49-F238E27FC236}">
                <a16:creationId xmlns:a16="http://schemas.microsoft.com/office/drawing/2014/main" id="{9DA405EC-A0BA-4024-87EB-7EABF6479A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1" y="9943445"/>
            <a:ext cx="1176941" cy="11769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DB7F983-7724-4D52-B550-F019E8C983E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r="8542"/>
          <a:stretch/>
        </p:blipFill>
        <p:spPr>
          <a:xfrm>
            <a:off x="515586" y="9943445"/>
            <a:ext cx="1032156" cy="1176941"/>
          </a:xfrm>
          <a:prstGeom prst="rect">
            <a:avLst/>
          </a:prstGeom>
        </p:spPr>
      </p:pic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7BB4A4B7-EAF6-4611-AE74-2BFC42D10CFD}"/>
              </a:ext>
            </a:extLst>
          </p:cNvPr>
          <p:cNvSpPr/>
          <p:nvPr/>
        </p:nvSpPr>
        <p:spPr>
          <a:xfrm>
            <a:off x="852741" y="11366770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CEE9072-645B-45A1-B5D6-2CA393B9C315}"/>
              </a:ext>
            </a:extLst>
          </p:cNvPr>
          <p:cNvSpPr txBox="1"/>
          <p:nvPr/>
        </p:nvSpPr>
        <p:spPr>
          <a:xfrm>
            <a:off x="1609036" y="11633426"/>
            <a:ext cx="515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1829"/>
                </a:solidFill>
                <a:latin typeface="Nexa Light" panose="02000000000000000000" pitchFamily="50" charset="0"/>
              </a:rPr>
              <a:t>Clique nos ícones para interagir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B442D7F-7C6D-4C74-A163-381A561713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44" y="-493"/>
            <a:ext cx="869398" cy="13011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910CA76-F68D-4904-AC73-113969D569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65" y="11518131"/>
            <a:ext cx="396256" cy="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18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2019-06-12T19:54:31Z</dcterms:created>
  <dcterms:modified xsi:type="dcterms:W3CDTF">2019-06-12T20:14:24Z</dcterms:modified>
</cp:coreProperties>
</file>