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550F-6894-4204-9152-A9DF2628EF8D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7A94-046F-4E3D-AC58-4548C2964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21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550F-6894-4204-9152-A9DF2628EF8D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7A94-046F-4E3D-AC58-4548C2964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4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550F-6894-4204-9152-A9DF2628EF8D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7A94-046F-4E3D-AC58-4548C2964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05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550F-6894-4204-9152-A9DF2628EF8D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7A94-046F-4E3D-AC58-4548C2964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51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550F-6894-4204-9152-A9DF2628EF8D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7A94-046F-4E3D-AC58-4548C2964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7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550F-6894-4204-9152-A9DF2628EF8D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7A94-046F-4E3D-AC58-4548C2964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86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550F-6894-4204-9152-A9DF2628EF8D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7A94-046F-4E3D-AC58-4548C2964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81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550F-6894-4204-9152-A9DF2628EF8D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7A94-046F-4E3D-AC58-4548C2964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8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550F-6894-4204-9152-A9DF2628EF8D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7A94-046F-4E3D-AC58-4548C2964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61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550F-6894-4204-9152-A9DF2628EF8D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7A94-046F-4E3D-AC58-4548C2964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7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550F-6894-4204-9152-A9DF2628EF8D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7A94-046F-4E3D-AC58-4548C2964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4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550F-6894-4204-9152-A9DF2628EF8D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7A94-046F-4E3D-AC58-4548C2964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61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4D0AB0D-84E7-4B37-ABAE-C3DF78393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C308C24-A60C-4942-9FCB-84A2427C9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93" y="1137485"/>
            <a:ext cx="3324414" cy="26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90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2019-08-23T19:02:23Z</dcterms:created>
  <dcterms:modified xsi:type="dcterms:W3CDTF">2019-08-23T19:04:35Z</dcterms:modified>
</cp:coreProperties>
</file>