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0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5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05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6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37C0-FC28-47CD-8932-0FB18D72AB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809E-A634-4306-A978-1EE4CDC61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1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0AB6B0-EC67-4F01-B8F6-66E4EE60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70CE97-BBFA-415D-A393-F64A20696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98" y="564151"/>
            <a:ext cx="3766803" cy="17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5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2019-08-20T19:16:14Z</dcterms:created>
  <dcterms:modified xsi:type="dcterms:W3CDTF">2019-08-20T19:18:42Z</dcterms:modified>
</cp:coreProperties>
</file>