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3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99E40-A44E-493C-BC08-AF7C286197AE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FDCF-86E8-4086-9D5D-972A154C06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0684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99E40-A44E-493C-BC08-AF7C286197AE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FDCF-86E8-4086-9D5D-972A154C06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32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99E40-A44E-493C-BC08-AF7C286197AE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FDCF-86E8-4086-9D5D-972A154C06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7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99E40-A44E-493C-BC08-AF7C286197AE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FDCF-86E8-4086-9D5D-972A154C06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959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99E40-A44E-493C-BC08-AF7C286197AE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FDCF-86E8-4086-9D5D-972A154C06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70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99E40-A44E-493C-BC08-AF7C286197AE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FDCF-86E8-4086-9D5D-972A154C06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9085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99E40-A44E-493C-BC08-AF7C286197AE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FDCF-86E8-4086-9D5D-972A154C06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698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99E40-A44E-493C-BC08-AF7C286197AE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FDCF-86E8-4086-9D5D-972A154C06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9763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99E40-A44E-493C-BC08-AF7C286197AE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FDCF-86E8-4086-9D5D-972A154C06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8042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99E40-A44E-493C-BC08-AF7C286197AE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FDCF-86E8-4086-9D5D-972A154C06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8529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99E40-A44E-493C-BC08-AF7C286197AE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FDCF-86E8-4086-9D5D-972A154C06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2728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99E40-A44E-493C-BC08-AF7C286197AE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EFDCF-86E8-4086-9D5D-972A154C06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4242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89077F9-5E01-4FF4-B4E4-49766829C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B8620C5-FEC6-4349-B8CB-F7B2E8586F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631" y="337815"/>
            <a:ext cx="3122738" cy="266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6532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Natanael Lucas</dc:creator>
  <cp:lastModifiedBy>Natanael Lucas</cp:lastModifiedBy>
  <cp:revision>1</cp:revision>
  <dcterms:created xsi:type="dcterms:W3CDTF">2019-08-22T18:44:24Z</dcterms:created>
  <dcterms:modified xsi:type="dcterms:W3CDTF">2019-08-22T18:48:01Z</dcterms:modified>
</cp:coreProperties>
</file>