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77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57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18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4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0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2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18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79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42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93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9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1325-5AA0-4B35-9B73-50895F738F6F}" type="datetimeFigureOut">
              <a:rPr lang="pt-BR" smtClean="0"/>
              <a:t>29/08/2019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C20F-CBAF-4405-A563-53A30EB757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25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62F544-6885-4D7C-9745-977D14B1C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4DE1996-071E-4F2B-A3BC-05B325335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88" y="947613"/>
            <a:ext cx="2992624" cy="14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5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1</cp:revision>
  <dcterms:created xsi:type="dcterms:W3CDTF">2019-08-29T15:58:07Z</dcterms:created>
  <dcterms:modified xsi:type="dcterms:W3CDTF">2019-08-29T16:00:42Z</dcterms:modified>
</cp:coreProperties>
</file>