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955B-CB4F-4240-8028-9747D7180FD6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81A-8F3D-4F35-B72C-E7DE99627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85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955B-CB4F-4240-8028-9747D7180FD6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81A-8F3D-4F35-B72C-E7DE99627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1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955B-CB4F-4240-8028-9747D7180FD6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81A-8F3D-4F35-B72C-E7DE99627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68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955B-CB4F-4240-8028-9747D7180FD6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81A-8F3D-4F35-B72C-E7DE99627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6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955B-CB4F-4240-8028-9747D7180FD6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81A-8F3D-4F35-B72C-E7DE99627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5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955B-CB4F-4240-8028-9747D7180FD6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81A-8F3D-4F35-B72C-E7DE99627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51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955B-CB4F-4240-8028-9747D7180FD6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81A-8F3D-4F35-B72C-E7DE99627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17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955B-CB4F-4240-8028-9747D7180FD6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81A-8F3D-4F35-B72C-E7DE99627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12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955B-CB4F-4240-8028-9747D7180FD6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81A-8F3D-4F35-B72C-E7DE99627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3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955B-CB4F-4240-8028-9747D7180FD6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81A-8F3D-4F35-B72C-E7DE99627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10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955B-CB4F-4240-8028-9747D7180FD6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81A-8F3D-4F35-B72C-E7DE99627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94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955B-CB4F-4240-8028-9747D7180FD6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FE81A-8F3D-4F35-B72C-E7DE99627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4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353517-2770-4063-888C-92897D095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FB3269F-B0D6-4F22-AAD1-1263572ED8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2" r="10108" b="65176"/>
          <a:stretch/>
        </p:blipFill>
        <p:spPr>
          <a:xfrm>
            <a:off x="656303" y="1287615"/>
            <a:ext cx="5545394" cy="35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59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2019-08-29T20:49:21Z</dcterms:created>
  <dcterms:modified xsi:type="dcterms:W3CDTF">2019-08-29T20:51:33Z</dcterms:modified>
</cp:coreProperties>
</file>