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2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1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17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8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4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79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29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04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2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F7F8-7F9C-4357-B9E5-126952EAFFF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2E74-0DBD-4777-A078-0A9CBD12DB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3648D8-D19A-4281-824D-0725EF122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3C9AC0-11F2-4B46-B6A4-594965C1C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85" y="1056122"/>
            <a:ext cx="3103221" cy="310322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128A64D-F4C7-4304-A922-6ED2F4B77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52BA7C4-229B-4A14-A6E1-03100EB8929B}"/>
              </a:ext>
            </a:extLst>
          </p:cNvPr>
          <p:cNvSpPr/>
          <p:nvPr/>
        </p:nvSpPr>
        <p:spPr>
          <a:xfrm>
            <a:off x="1003650" y="11388838"/>
            <a:ext cx="5152516" cy="825723"/>
          </a:xfrm>
          <a:custGeom>
            <a:avLst/>
            <a:gdLst>
              <a:gd name="connsiteX0" fmla="*/ 496251 w 5152516"/>
              <a:gd name="connsiteY0" fmla="*/ 0 h 825723"/>
              <a:gd name="connsiteX1" fmla="*/ 4656265 w 5152516"/>
              <a:gd name="connsiteY1" fmla="*/ 0 h 825723"/>
              <a:gd name="connsiteX2" fmla="*/ 5152516 w 5152516"/>
              <a:gd name="connsiteY2" fmla="*/ 496251 h 825723"/>
              <a:gd name="connsiteX3" fmla="*/ 5152516 w 5152516"/>
              <a:gd name="connsiteY3" fmla="*/ 825723 h 825723"/>
              <a:gd name="connsiteX4" fmla="*/ 0 w 5152516"/>
              <a:gd name="connsiteY4" fmla="*/ 825723 h 825723"/>
              <a:gd name="connsiteX5" fmla="*/ 0 w 5152516"/>
              <a:gd name="connsiteY5" fmla="*/ 496251 h 825723"/>
              <a:gd name="connsiteX6" fmla="*/ 496251 w 5152516"/>
              <a:gd name="connsiteY6" fmla="*/ 0 h 8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2516" h="825723">
                <a:moveTo>
                  <a:pt x="496251" y="0"/>
                </a:moveTo>
                <a:lnTo>
                  <a:pt x="4656265" y="0"/>
                </a:lnTo>
                <a:cubicBezTo>
                  <a:pt x="4930337" y="0"/>
                  <a:pt x="5152516" y="222179"/>
                  <a:pt x="5152516" y="496251"/>
                </a:cubicBezTo>
                <a:lnTo>
                  <a:pt x="5152516" y="825723"/>
                </a:lnTo>
                <a:lnTo>
                  <a:pt x="0" y="825723"/>
                </a:lnTo>
                <a:lnTo>
                  <a:pt x="0" y="496251"/>
                </a:lnTo>
                <a:cubicBezTo>
                  <a:pt x="0" y="222179"/>
                  <a:pt x="222179" y="0"/>
                  <a:pt x="4962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83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7ACB74E-D0B4-4938-B3DA-12A087B87E40}"/>
              </a:ext>
            </a:extLst>
          </p:cNvPr>
          <p:cNvSpPr txBox="1"/>
          <p:nvPr/>
        </p:nvSpPr>
        <p:spPr>
          <a:xfrm>
            <a:off x="1973621" y="11674800"/>
            <a:ext cx="504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exa Light" panose="02000000000000000000" pitchFamily="50" charset="0"/>
              </a:rPr>
              <a:t>Clique nós ícones para interagir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D2DAB9E-63D0-46FD-B867-6D408F5A5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46" y="11505691"/>
            <a:ext cx="435882" cy="5920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0B6353-5BA4-47C2-BD24-9E5CCCD23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56" y="9872531"/>
            <a:ext cx="4258277" cy="9813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60992D-7207-4A70-89B0-E9391DE27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62" y="8769698"/>
            <a:ext cx="4258277" cy="98133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990672-EF5D-4DDD-B8E9-5B5ECC6496D6}"/>
              </a:ext>
            </a:extLst>
          </p:cNvPr>
          <p:cNvSpPr txBox="1"/>
          <p:nvPr/>
        </p:nvSpPr>
        <p:spPr>
          <a:xfrm>
            <a:off x="1973621" y="4280844"/>
            <a:ext cx="3341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Bebas Neue Bold" panose="020B0606020202050201" pitchFamily="34" charset="0"/>
              </a:rPr>
              <a:t>RONEI ALVES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3ECEAE-77EE-414E-A34C-FAF6F0F7799C}"/>
              </a:ext>
            </a:extLst>
          </p:cNvPr>
          <p:cNvSpPr txBox="1"/>
          <p:nvPr/>
        </p:nvSpPr>
        <p:spPr>
          <a:xfrm>
            <a:off x="2675467" y="5052570"/>
            <a:ext cx="232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ebas Neue Bold" panose="020B0606020202050201" pitchFamily="34" charset="0"/>
              </a:rPr>
              <a:t>T A X I S T A</a:t>
            </a:r>
          </a:p>
        </p:txBody>
      </p:sp>
    </p:spTree>
    <p:extLst>
      <p:ext uri="{BB962C8B-B14F-4D97-AF65-F5344CB8AC3E}">
        <p14:creationId xmlns:p14="http://schemas.microsoft.com/office/powerpoint/2010/main" val="204158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Bebas Neue Bold</vt:lpstr>
      <vt:lpstr>Calibri</vt:lpstr>
      <vt:lpstr>Calibri Light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2019-06-12T21:15:30Z</dcterms:created>
  <dcterms:modified xsi:type="dcterms:W3CDTF">2019-06-12T21:16:50Z</dcterms:modified>
</cp:coreProperties>
</file>