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432D-36F0-4D4A-A032-6277B483FF5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7E3-0A2E-479D-B5AD-E6083641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96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432D-36F0-4D4A-A032-6277B483FF5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7E3-0A2E-479D-B5AD-E6083641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70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432D-36F0-4D4A-A032-6277B483FF5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7E3-0A2E-479D-B5AD-E6083641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78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432D-36F0-4D4A-A032-6277B483FF5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7E3-0A2E-479D-B5AD-E6083641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04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432D-36F0-4D4A-A032-6277B483FF5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7E3-0A2E-479D-B5AD-E6083641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98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432D-36F0-4D4A-A032-6277B483FF5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7E3-0A2E-479D-B5AD-E6083641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71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432D-36F0-4D4A-A032-6277B483FF5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7E3-0A2E-479D-B5AD-E6083641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95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432D-36F0-4D4A-A032-6277B483FF5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7E3-0A2E-479D-B5AD-E6083641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26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432D-36F0-4D4A-A032-6277B483FF5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7E3-0A2E-479D-B5AD-E6083641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42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432D-36F0-4D4A-A032-6277B483FF5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7E3-0A2E-479D-B5AD-E6083641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07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432D-36F0-4D4A-A032-6277B483FF5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D7E3-0A2E-479D-B5AD-E6083641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66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432D-36F0-4D4A-A032-6277B483FF51}" type="datetimeFigureOut">
              <a:rPr lang="pt-BR" smtClean="0"/>
              <a:t>20/08/2019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D7E3-0A2E-479D-B5AD-E60836413D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8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DD8CD8C-1068-4A41-B3E7-A87E76FFB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F5F28B-CCE0-495C-8F64-AC8F369C4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28" y="119496"/>
            <a:ext cx="1535345" cy="165895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584D911-7D6B-47CE-92A5-608709C1C805}"/>
              </a:ext>
            </a:extLst>
          </p:cNvPr>
          <p:cNvSpPr txBox="1"/>
          <p:nvPr/>
        </p:nvSpPr>
        <p:spPr>
          <a:xfrm>
            <a:off x="2055232" y="8329239"/>
            <a:ext cx="279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exa Bold" panose="02000000000000000000" pitchFamily="50" charset="0"/>
              </a:rPr>
              <a:t>WHATSAPP</a:t>
            </a:r>
            <a:endParaRPr lang="pt-BR" sz="2400" dirty="0">
              <a:solidFill>
                <a:schemeClr val="bg1"/>
              </a:solidFill>
              <a:latin typeface="Nexa Bold" panose="02000000000000000000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6108F1-A114-413E-9141-E331BF2D33A6}"/>
              </a:ext>
            </a:extLst>
          </p:cNvPr>
          <p:cNvSpPr txBox="1"/>
          <p:nvPr/>
        </p:nvSpPr>
        <p:spPr>
          <a:xfrm>
            <a:off x="2563958" y="10541493"/>
            <a:ext cx="1411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Nexa Bold" panose="02000000000000000000" pitchFamily="50" charset="0"/>
              </a:rPr>
              <a:t>LIGAR</a:t>
            </a:r>
          </a:p>
        </p:txBody>
      </p:sp>
    </p:spTree>
    <p:extLst>
      <p:ext uri="{BB962C8B-B14F-4D97-AF65-F5344CB8AC3E}">
        <p14:creationId xmlns:p14="http://schemas.microsoft.com/office/powerpoint/2010/main" val="3763662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Nexa 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2019-08-20T18:58:45Z</dcterms:created>
  <dcterms:modified xsi:type="dcterms:W3CDTF">2019-08-20T19:02:55Z</dcterms:modified>
</cp:coreProperties>
</file>