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262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1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9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2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5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5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1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31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6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9F96-3DD2-4DEC-99AF-5A3CA4BF76DA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9511-7120-4E85-BBA5-48CC192DF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undo" descr="Uma imagem contendo pessoa, parede, interior, homem&#10;&#10;Descrição gerada automaticamente">
            <a:extLst>
              <a:ext uri="{FF2B5EF4-FFF2-40B4-BE49-F238E27FC236}">
                <a16:creationId xmlns:a16="http://schemas.microsoft.com/office/drawing/2014/main" id="{D14D9789-EC79-46D7-8289-F8E9AA1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9"/>
            <a:ext cx="6858000" cy="7645400"/>
          </a:xfrm>
          <a:prstGeom prst="rect">
            <a:avLst/>
          </a:prstGeom>
        </p:spPr>
      </p:pic>
      <p:pic>
        <p:nvPicPr>
          <p:cNvPr id="9" name="foto">
            <a:extLst>
              <a:ext uri="{FF2B5EF4-FFF2-40B4-BE49-F238E27FC236}">
                <a16:creationId xmlns:a16="http://schemas.microsoft.com/office/drawing/2014/main" id="{868DE5EA-F006-425A-BDFA-181CC963D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A64225D2-9058-4445-81F6-CA2E7DB5B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07" y="4951656"/>
            <a:ext cx="1103968" cy="863975"/>
          </a:xfrm>
          <a:prstGeom prst="rect">
            <a:avLst/>
          </a:prstGeom>
        </p:spPr>
      </p:pic>
      <p:sp>
        <p:nvSpPr>
          <p:cNvPr id="15" name="vá de uber">
            <a:extLst>
              <a:ext uri="{FF2B5EF4-FFF2-40B4-BE49-F238E27FC236}">
                <a16:creationId xmlns:a16="http://schemas.microsoft.com/office/drawing/2014/main" id="{6349C032-620C-4B08-B1B9-313F085DA8F3}"/>
              </a:ext>
            </a:extLst>
          </p:cNvPr>
          <p:cNvSpPr txBox="1"/>
          <p:nvPr/>
        </p:nvSpPr>
        <p:spPr>
          <a:xfrm>
            <a:off x="507999" y="7447616"/>
            <a:ext cx="12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Nexa Bold "/>
              </a:rPr>
              <a:t>Vá de Uber</a:t>
            </a:r>
          </a:p>
        </p:txBody>
      </p:sp>
      <p:sp>
        <p:nvSpPr>
          <p:cNvPr id="16" name="facebook">
            <a:extLst>
              <a:ext uri="{FF2B5EF4-FFF2-40B4-BE49-F238E27FC236}">
                <a16:creationId xmlns:a16="http://schemas.microsoft.com/office/drawing/2014/main" id="{B173ED4B-5945-46D0-84FD-3D980BE63767}"/>
              </a:ext>
            </a:extLst>
          </p:cNvPr>
          <p:cNvSpPr txBox="1"/>
          <p:nvPr/>
        </p:nvSpPr>
        <p:spPr>
          <a:xfrm>
            <a:off x="3033485" y="8149770"/>
            <a:ext cx="168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Nexa Bold "/>
              </a:rPr>
              <a:t>Facebook</a:t>
            </a:r>
          </a:p>
        </p:txBody>
      </p:sp>
      <p:sp>
        <p:nvSpPr>
          <p:cNvPr id="17" name="e-mail">
            <a:extLst>
              <a:ext uri="{FF2B5EF4-FFF2-40B4-BE49-F238E27FC236}">
                <a16:creationId xmlns:a16="http://schemas.microsoft.com/office/drawing/2014/main" id="{9535E0E7-A8BA-409B-BBEC-9AC420A22B93}"/>
              </a:ext>
            </a:extLst>
          </p:cNvPr>
          <p:cNvSpPr txBox="1"/>
          <p:nvPr/>
        </p:nvSpPr>
        <p:spPr>
          <a:xfrm>
            <a:off x="1952729" y="9182012"/>
            <a:ext cx="154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Nexa Bold "/>
              </a:rPr>
              <a:t>E-mail</a:t>
            </a:r>
          </a:p>
        </p:txBody>
      </p:sp>
      <p:sp>
        <p:nvSpPr>
          <p:cNvPr id="18" name="whatsapp">
            <a:extLst>
              <a:ext uri="{FF2B5EF4-FFF2-40B4-BE49-F238E27FC236}">
                <a16:creationId xmlns:a16="http://schemas.microsoft.com/office/drawing/2014/main" id="{99F07412-50BA-4F43-8605-5EC13AE87F1B}"/>
              </a:ext>
            </a:extLst>
          </p:cNvPr>
          <p:cNvSpPr txBox="1"/>
          <p:nvPr/>
        </p:nvSpPr>
        <p:spPr>
          <a:xfrm>
            <a:off x="1698169" y="10134452"/>
            <a:ext cx="180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Nexa Bold "/>
              </a:rPr>
              <a:t>Whatsapp</a:t>
            </a:r>
            <a:endParaRPr lang="pt-BR" sz="2400" b="1" dirty="0">
              <a:solidFill>
                <a:schemeClr val="bg1"/>
              </a:solidFill>
              <a:latin typeface="Nexa Bold "/>
            </a:endParaRPr>
          </a:p>
        </p:txBody>
      </p:sp>
      <p:sp>
        <p:nvSpPr>
          <p:cNvPr id="19" name="instagram">
            <a:extLst>
              <a:ext uri="{FF2B5EF4-FFF2-40B4-BE49-F238E27FC236}">
                <a16:creationId xmlns:a16="http://schemas.microsoft.com/office/drawing/2014/main" id="{5AC4B5A9-BCC7-457D-8DC9-1D1668A0212C}"/>
              </a:ext>
            </a:extLst>
          </p:cNvPr>
          <p:cNvSpPr txBox="1"/>
          <p:nvPr/>
        </p:nvSpPr>
        <p:spPr>
          <a:xfrm>
            <a:off x="4723018" y="9178937"/>
            <a:ext cx="168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Nexa Bold "/>
              </a:rPr>
              <a:t>Instagram</a:t>
            </a:r>
          </a:p>
        </p:txBody>
      </p:sp>
      <p:sp>
        <p:nvSpPr>
          <p:cNvPr id="20" name="localização">
            <a:extLst>
              <a:ext uri="{FF2B5EF4-FFF2-40B4-BE49-F238E27FC236}">
                <a16:creationId xmlns:a16="http://schemas.microsoft.com/office/drawing/2014/main" id="{77C4B9D6-06D5-434B-B592-684351B2DA06}"/>
              </a:ext>
            </a:extLst>
          </p:cNvPr>
          <p:cNvSpPr txBox="1"/>
          <p:nvPr/>
        </p:nvSpPr>
        <p:spPr>
          <a:xfrm>
            <a:off x="4654402" y="10137076"/>
            <a:ext cx="174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Nexa Bold "/>
              </a:rPr>
              <a:t>Localização</a:t>
            </a:r>
          </a:p>
        </p:txBody>
      </p:sp>
      <p:sp>
        <p:nvSpPr>
          <p:cNvPr id="21" name="clique para interagir">
            <a:extLst>
              <a:ext uri="{FF2B5EF4-FFF2-40B4-BE49-F238E27FC236}">
                <a16:creationId xmlns:a16="http://schemas.microsoft.com/office/drawing/2014/main" id="{2FFE8B52-C43C-4B5E-8BC3-C3F91CD7D8A8}"/>
              </a:ext>
            </a:extLst>
          </p:cNvPr>
          <p:cNvSpPr txBox="1"/>
          <p:nvPr/>
        </p:nvSpPr>
        <p:spPr>
          <a:xfrm>
            <a:off x="2153990" y="11154804"/>
            <a:ext cx="285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Nexa Bold "/>
              </a:rPr>
              <a:t>Clique para interagir </a:t>
            </a:r>
          </a:p>
        </p:txBody>
      </p:sp>
      <p:sp>
        <p:nvSpPr>
          <p:cNvPr id="22" name="alfa">
            <a:extLst>
              <a:ext uri="{FF2B5EF4-FFF2-40B4-BE49-F238E27FC236}">
                <a16:creationId xmlns:a16="http://schemas.microsoft.com/office/drawing/2014/main" id="{E751A4E8-B63E-45DB-A29E-A47560E9A869}"/>
              </a:ext>
            </a:extLst>
          </p:cNvPr>
          <p:cNvSpPr txBox="1"/>
          <p:nvPr/>
        </p:nvSpPr>
        <p:spPr>
          <a:xfrm>
            <a:off x="4889928" y="5721421"/>
            <a:ext cx="152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4777"/>
                </a:solidFill>
                <a:latin typeface="Gotham Black" pitchFamily="50" charset="0"/>
              </a:rPr>
              <a:t>ALFA</a:t>
            </a:r>
          </a:p>
        </p:txBody>
      </p:sp>
      <p:sp>
        <p:nvSpPr>
          <p:cNvPr id="23" name="fisioterapia">
            <a:extLst>
              <a:ext uri="{FF2B5EF4-FFF2-40B4-BE49-F238E27FC236}">
                <a16:creationId xmlns:a16="http://schemas.microsoft.com/office/drawing/2014/main" id="{8F6C5418-235C-4F0F-A6D1-446EE0C3B35D}"/>
              </a:ext>
            </a:extLst>
          </p:cNvPr>
          <p:cNvSpPr txBox="1"/>
          <p:nvPr/>
        </p:nvSpPr>
        <p:spPr>
          <a:xfrm>
            <a:off x="4632123" y="6070745"/>
            <a:ext cx="19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4777"/>
                </a:solidFill>
                <a:latin typeface="Gotham Black" pitchFamily="50" charset="0"/>
              </a:rPr>
              <a:t>FISIOTERAPIA</a:t>
            </a:r>
            <a:r>
              <a:rPr lang="pt-BR" dirty="0">
                <a:solidFill>
                  <a:srgbClr val="004777"/>
                </a:solidFill>
                <a:latin typeface="Gotham Black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260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 Black</vt:lpstr>
      <vt:lpstr>Nexa Bold 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fonseca santos</dc:creator>
  <cp:lastModifiedBy>maria eduarda fonseca santos</cp:lastModifiedBy>
  <cp:revision>5</cp:revision>
  <dcterms:created xsi:type="dcterms:W3CDTF">2019-08-28T13:30:12Z</dcterms:created>
  <dcterms:modified xsi:type="dcterms:W3CDTF">2019-08-28T14:08:01Z</dcterms:modified>
</cp:coreProperties>
</file>