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5" d="100"/>
          <a:sy n="35" d="100"/>
        </p:scale>
        <p:origin x="203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971F-6B25-493B-A3B7-F9E4EB7AB64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F58-E4EA-45A7-A860-B8BAF089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7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971F-6B25-493B-A3B7-F9E4EB7AB64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F58-E4EA-45A7-A860-B8BAF089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76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971F-6B25-493B-A3B7-F9E4EB7AB64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F58-E4EA-45A7-A860-B8BAF089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02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971F-6B25-493B-A3B7-F9E4EB7AB64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F58-E4EA-45A7-A860-B8BAF089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34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971F-6B25-493B-A3B7-F9E4EB7AB64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F58-E4EA-45A7-A860-B8BAF089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9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971F-6B25-493B-A3B7-F9E4EB7AB64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F58-E4EA-45A7-A860-B8BAF089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7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971F-6B25-493B-A3B7-F9E4EB7AB64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F58-E4EA-45A7-A860-B8BAF089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3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971F-6B25-493B-A3B7-F9E4EB7AB64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F58-E4EA-45A7-A860-B8BAF089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52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971F-6B25-493B-A3B7-F9E4EB7AB64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F58-E4EA-45A7-A860-B8BAF089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91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971F-6B25-493B-A3B7-F9E4EB7AB64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F58-E4EA-45A7-A860-B8BAF089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3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971F-6B25-493B-A3B7-F9E4EB7AB64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F58-E4EA-45A7-A860-B8BAF089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5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4971F-6B25-493B-A3B7-F9E4EB7AB645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48F58-E4EA-45A7-A860-B8BAF0892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45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fundo">
            <a:extLst>
              <a:ext uri="{FF2B5EF4-FFF2-40B4-BE49-F238E27FC236}">
                <a16:creationId xmlns:a16="http://schemas.microsoft.com/office/drawing/2014/main" id="{00C5BDA3-F53E-4C22-8F5D-227E0197C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13" name="produtos" descr="Uma imagem contendo xícara, café, mesa&#10;&#10;Descrição gerada automaticamente">
            <a:extLst>
              <a:ext uri="{FF2B5EF4-FFF2-40B4-BE49-F238E27FC236}">
                <a16:creationId xmlns:a16="http://schemas.microsoft.com/office/drawing/2014/main" id="{E507729E-64ED-415B-8BB0-2F07D48A7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55"/>
            <a:ext cx="6858000" cy="12192000"/>
          </a:xfrm>
          <a:prstGeom prst="rect">
            <a:avLst/>
          </a:prstGeom>
        </p:spPr>
      </p:pic>
      <p:pic>
        <p:nvPicPr>
          <p:cNvPr id="15" name="logo">
            <a:extLst>
              <a:ext uri="{FF2B5EF4-FFF2-40B4-BE49-F238E27FC236}">
                <a16:creationId xmlns:a16="http://schemas.microsoft.com/office/drawing/2014/main" id="{C091A77E-D482-4604-86A6-6ED36BA0C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56" y="334207"/>
            <a:ext cx="2261088" cy="2611947"/>
          </a:xfrm>
          <a:prstGeom prst="rect">
            <a:avLst/>
          </a:prstGeom>
        </p:spPr>
      </p:pic>
      <p:sp>
        <p:nvSpPr>
          <p:cNvPr id="16" name="whatsapp">
            <a:extLst>
              <a:ext uri="{FF2B5EF4-FFF2-40B4-BE49-F238E27FC236}">
                <a16:creationId xmlns:a16="http://schemas.microsoft.com/office/drawing/2014/main" id="{1A592C59-972B-48FC-9E53-DB231D78819F}"/>
              </a:ext>
            </a:extLst>
          </p:cNvPr>
          <p:cNvSpPr txBox="1"/>
          <p:nvPr/>
        </p:nvSpPr>
        <p:spPr>
          <a:xfrm>
            <a:off x="1650086" y="8146733"/>
            <a:ext cx="149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Nexa Bold" panose="02000000000000000000" pitchFamily="50" charset="0"/>
              </a:rPr>
              <a:t>Whatsapp</a:t>
            </a:r>
            <a:endParaRPr lang="pt-BR" dirty="0">
              <a:latin typeface="Nexa Bold" panose="02000000000000000000" pitchFamily="50" charset="0"/>
            </a:endParaRPr>
          </a:p>
        </p:txBody>
      </p:sp>
      <p:sp>
        <p:nvSpPr>
          <p:cNvPr id="17" name="localização">
            <a:extLst>
              <a:ext uri="{FF2B5EF4-FFF2-40B4-BE49-F238E27FC236}">
                <a16:creationId xmlns:a16="http://schemas.microsoft.com/office/drawing/2014/main" id="{8763DC91-1B31-4FFA-8E0F-EA4653E23BC9}"/>
              </a:ext>
            </a:extLst>
          </p:cNvPr>
          <p:cNvSpPr txBox="1"/>
          <p:nvPr/>
        </p:nvSpPr>
        <p:spPr>
          <a:xfrm>
            <a:off x="1630418" y="9477130"/>
            <a:ext cx="149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Nexa Bold" panose="02000000000000000000" pitchFamily="50" charset="0"/>
              </a:rPr>
              <a:t>Localização</a:t>
            </a:r>
          </a:p>
        </p:txBody>
      </p:sp>
      <p:sp>
        <p:nvSpPr>
          <p:cNvPr id="18" name="e-mail">
            <a:extLst>
              <a:ext uri="{FF2B5EF4-FFF2-40B4-BE49-F238E27FC236}">
                <a16:creationId xmlns:a16="http://schemas.microsoft.com/office/drawing/2014/main" id="{EABB859D-C1C8-4F9B-98D9-5839DC315CC5}"/>
              </a:ext>
            </a:extLst>
          </p:cNvPr>
          <p:cNvSpPr txBox="1"/>
          <p:nvPr/>
        </p:nvSpPr>
        <p:spPr>
          <a:xfrm>
            <a:off x="4984860" y="8226133"/>
            <a:ext cx="133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Nexa Bold" panose="02000000000000000000" pitchFamily="50" charset="0"/>
              </a:rPr>
              <a:t>E-mail</a:t>
            </a:r>
          </a:p>
        </p:txBody>
      </p:sp>
      <p:sp>
        <p:nvSpPr>
          <p:cNvPr id="19" name="instagram">
            <a:extLst>
              <a:ext uri="{FF2B5EF4-FFF2-40B4-BE49-F238E27FC236}">
                <a16:creationId xmlns:a16="http://schemas.microsoft.com/office/drawing/2014/main" id="{E172AFEF-255D-40B9-9D8D-E1D5E9AAEBA4}"/>
              </a:ext>
            </a:extLst>
          </p:cNvPr>
          <p:cNvSpPr txBox="1"/>
          <p:nvPr/>
        </p:nvSpPr>
        <p:spPr>
          <a:xfrm>
            <a:off x="4801725" y="9403604"/>
            <a:ext cx="149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Nexa Bold" panose="02000000000000000000" pitchFamily="50" charset="0"/>
              </a:rPr>
              <a:t>Instagram</a:t>
            </a:r>
          </a:p>
        </p:txBody>
      </p:sp>
      <p:sp>
        <p:nvSpPr>
          <p:cNvPr id="20" name="facebook">
            <a:extLst>
              <a:ext uri="{FF2B5EF4-FFF2-40B4-BE49-F238E27FC236}">
                <a16:creationId xmlns:a16="http://schemas.microsoft.com/office/drawing/2014/main" id="{D08E7E8C-056C-4670-B32F-DFDF02F95DF8}"/>
              </a:ext>
            </a:extLst>
          </p:cNvPr>
          <p:cNvSpPr txBox="1"/>
          <p:nvPr/>
        </p:nvSpPr>
        <p:spPr>
          <a:xfrm>
            <a:off x="3395547" y="10622801"/>
            <a:ext cx="140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Nexa Bold" panose="02000000000000000000" pitchFamily="50" charset="0"/>
              </a:rPr>
              <a:t>Facebook</a:t>
            </a:r>
          </a:p>
        </p:txBody>
      </p:sp>
      <p:sp>
        <p:nvSpPr>
          <p:cNvPr id="21" name="2clique para interagir">
            <a:extLst>
              <a:ext uri="{FF2B5EF4-FFF2-40B4-BE49-F238E27FC236}">
                <a16:creationId xmlns:a16="http://schemas.microsoft.com/office/drawing/2014/main" id="{5C11E3F5-DAB0-4F59-A3C1-B32A77033D50}"/>
              </a:ext>
            </a:extLst>
          </p:cNvPr>
          <p:cNvSpPr txBox="1"/>
          <p:nvPr/>
        </p:nvSpPr>
        <p:spPr>
          <a:xfrm>
            <a:off x="2298456" y="11590796"/>
            <a:ext cx="3013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Nexa Bold" panose="02000000000000000000" pitchFamily="50" charset="0"/>
              </a:rPr>
              <a:t>Clique para interagir </a:t>
            </a:r>
          </a:p>
          <a:p>
            <a:endParaRPr lang="pt-BR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pic>
        <p:nvPicPr>
          <p:cNvPr id="25" name="icone interagir">
            <a:extLst>
              <a:ext uri="{FF2B5EF4-FFF2-40B4-BE49-F238E27FC236}">
                <a16:creationId xmlns:a16="http://schemas.microsoft.com/office/drawing/2014/main" id="{A66C7844-1F33-4B26-82F0-447AD7B9E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62" y="11430742"/>
            <a:ext cx="386943" cy="511763"/>
          </a:xfrm>
          <a:prstGeom prst="rect">
            <a:avLst/>
          </a:prstGeom>
        </p:spPr>
      </p:pic>
      <p:sp>
        <p:nvSpPr>
          <p:cNvPr id="27" name="vá de uber">
            <a:extLst>
              <a:ext uri="{FF2B5EF4-FFF2-40B4-BE49-F238E27FC236}">
                <a16:creationId xmlns:a16="http://schemas.microsoft.com/office/drawing/2014/main" id="{8700160A-8628-4C35-B397-D4DB96578A67}"/>
              </a:ext>
            </a:extLst>
          </p:cNvPr>
          <p:cNvSpPr txBox="1"/>
          <p:nvPr/>
        </p:nvSpPr>
        <p:spPr>
          <a:xfrm rot="16200000">
            <a:off x="5958944" y="822107"/>
            <a:ext cx="119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Nexa Bold" panose="02000000000000000000" pitchFamily="50" charset="0"/>
              </a:rPr>
              <a:t>Vá  de Uber </a:t>
            </a:r>
          </a:p>
        </p:txBody>
      </p:sp>
    </p:spTree>
    <p:extLst>
      <p:ext uri="{BB962C8B-B14F-4D97-AF65-F5344CB8AC3E}">
        <p14:creationId xmlns:p14="http://schemas.microsoft.com/office/powerpoint/2010/main" val="1756602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Nexa 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fonseca santos</dc:creator>
  <cp:lastModifiedBy>maria eduarda fonseca santos</cp:lastModifiedBy>
  <cp:revision>5</cp:revision>
  <dcterms:created xsi:type="dcterms:W3CDTF">2019-08-28T12:44:05Z</dcterms:created>
  <dcterms:modified xsi:type="dcterms:W3CDTF">2019-08-28T13:27:59Z</dcterms:modified>
</cp:coreProperties>
</file>