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7" d="100"/>
          <a:sy n="37" d="100"/>
        </p:scale>
        <p:origin x="262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8C5D-85A0-4C42-A411-0245087B666A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B70D-AE21-4C31-A63C-A42E3FF2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73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8C5D-85A0-4C42-A411-0245087B666A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B70D-AE21-4C31-A63C-A42E3FF2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12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8C5D-85A0-4C42-A411-0245087B666A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B70D-AE21-4C31-A63C-A42E3FF2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97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8C5D-85A0-4C42-A411-0245087B666A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B70D-AE21-4C31-A63C-A42E3FF2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10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8C5D-85A0-4C42-A411-0245087B666A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B70D-AE21-4C31-A63C-A42E3FF2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43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8C5D-85A0-4C42-A411-0245087B666A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B70D-AE21-4C31-A63C-A42E3FF2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40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8C5D-85A0-4C42-A411-0245087B666A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B70D-AE21-4C31-A63C-A42E3FF2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84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8C5D-85A0-4C42-A411-0245087B666A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B70D-AE21-4C31-A63C-A42E3FF2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89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8C5D-85A0-4C42-A411-0245087B666A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B70D-AE21-4C31-A63C-A42E3FF2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48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8C5D-85A0-4C42-A411-0245087B666A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B70D-AE21-4C31-A63C-A42E3FF2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22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8C5D-85A0-4C42-A411-0245087B666A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B70D-AE21-4C31-A63C-A42E3FF2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80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48C5D-85A0-4C42-A411-0245087B666A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8B70D-AE21-4C31-A63C-A42E3FF2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57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cachorro, sentado, interior, laranja&#10;&#10;Descrição gerada automaticamente">
            <a:extLst>
              <a:ext uri="{FF2B5EF4-FFF2-40B4-BE49-F238E27FC236}">
                <a16:creationId xmlns:a16="http://schemas.microsoft.com/office/drawing/2014/main" id="{4EBDF733-C6D0-460A-8671-C0D367615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D18CB96-28EC-40FF-A59C-5624FC21607C}"/>
              </a:ext>
            </a:extLst>
          </p:cNvPr>
          <p:cNvSpPr txBox="1"/>
          <p:nvPr/>
        </p:nvSpPr>
        <p:spPr>
          <a:xfrm>
            <a:off x="1295242" y="304800"/>
            <a:ext cx="42675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rgbClr val="ED7D31"/>
                </a:solidFill>
                <a:latin typeface="Bebas Neue" panose="020B0606020202050201" pitchFamily="34" charset="0"/>
              </a:rPr>
              <a:t>MARCELO SOARES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E5103D-0BA5-4CB7-A3D3-DFC02FBA21AD}"/>
              </a:ext>
            </a:extLst>
          </p:cNvPr>
          <p:cNvSpPr txBox="1"/>
          <p:nvPr/>
        </p:nvSpPr>
        <p:spPr>
          <a:xfrm>
            <a:off x="1295242" y="1216317"/>
            <a:ext cx="4121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3200" spc="300" dirty="0">
                <a:solidFill>
                  <a:srgbClr val="ED7D31"/>
                </a:solidFill>
                <a:latin typeface="Bebas Neue" panose="020B0606020202050201" pitchFamily="34" charset="0"/>
              </a:rPr>
              <a:t>MEDICO VETERINARIO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FE1F001-DBB9-4D7D-9AA4-4C7F8FBE66D5}"/>
              </a:ext>
            </a:extLst>
          </p:cNvPr>
          <p:cNvSpPr txBox="1"/>
          <p:nvPr/>
        </p:nvSpPr>
        <p:spPr>
          <a:xfrm>
            <a:off x="1967948" y="11570119"/>
            <a:ext cx="359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Myriad pro"/>
              </a:rPr>
              <a:t>Clique nos ícones para interagir </a:t>
            </a:r>
          </a:p>
        </p:txBody>
      </p:sp>
    </p:spTree>
    <p:extLst>
      <p:ext uri="{BB962C8B-B14F-4D97-AF65-F5344CB8AC3E}">
        <p14:creationId xmlns:p14="http://schemas.microsoft.com/office/powerpoint/2010/main" val="13527713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Bebas Neue</vt:lpstr>
      <vt:lpstr>Calibri</vt:lpstr>
      <vt:lpstr>Calibri Light</vt:lpstr>
      <vt:lpstr>Myriad pro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eduarda fonseca santos</dc:creator>
  <cp:lastModifiedBy>maria eduarda fonseca santos</cp:lastModifiedBy>
  <cp:revision>3</cp:revision>
  <dcterms:created xsi:type="dcterms:W3CDTF">2019-08-26T17:26:13Z</dcterms:created>
  <dcterms:modified xsi:type="dcterms:W3CDTF">2019-08-26T17:46:21Z</dcterms:modified>
</cp:coreProperties>
</file>