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0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3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63B2-F57F-42F4-A441-D3CE748BF6B4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95E8-CB7D-405E-AED3-B7399B9BD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99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63B2-F57F-42F4-A441-D3CE748BF6B4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95E8-CB7D-405E-AED3-B7399B9BD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17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63B2-F57F-42F4-A441-D3CE748BF6B4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95E8-CB7D-405E-AED3-B7399B9BD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79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63B2-F57F-42F4-A441-D3CE748BF6B4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95E8-CB7D-405E-AED3-B7399B9BD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85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63B2-F57F-42F4-A441-D3CE748BF6B4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95E8-CB7D-405E-AED3-B7399B9BD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52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63B2-F57F-42F4-A441-D3CE748BF6B4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95E8-CB7D-405E-AED3-B7399B9BD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09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63B2-F57F-42F4-A441-D3CE748BF6B4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95E8-CB7D-405E-AED3-B7399B9BD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32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63B2-F57F-42F4-A441-D3CE748BF6B4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95E8-CB7D-405E-AED3-B7399B9BD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22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63B2-F57F-42F4-A441-D3CE748BF6B4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95E8-CB7D-405E-AED3-B7399B9BD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63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63B2-F57F-42F4-A441-D3CE748BF6B4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95E8-CB7D-405E-AED3-B7399B9BD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94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63B2-F57F-42F4-A441-D3CE748BF6B4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95E8-CB7D-405E-AED3-B7399B9BD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44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063B2-F57F-42F4-A441-D3CE748BF6B4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395E8-CB7D-405E-AED3-B7399B9BD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95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Email_do_seu_cliente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api.whatsapp.com/send?phone=55DDD900000000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Fundo">
            <a:extLst>
              <a:ext uri="{FF2B5EF4-FFF2-40B4-BE49-F238E27FC236}">
                <a16:creationId xmlns:a16="http://schemas.microsoft.com/office/drawing/2014/main" id="{0F28D2C6-0BC0-4E58-995B-0995C37FE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21" name="Açaí" descr="Uma imagem contendo prato, mesa, comida, branco&#10;&#10;Descrição gerada automaticamente">
            <a:extLst>
              <a:ext uri="{FF2B5EF4-FFF2-40B4-BE49-F238E27FC236}">
                <a16:creationId xmlns:a16="http://schemas.microsoft.com/office/drawing/2014/main" id="{ED0B72E5-B90B-4624-B2C1-0D5C1D34D8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" b="3912"/>
          <a:stretch/>
        </p:blipFill>
        <p:spPr>
          <a:xfrm>
            <a:off x="0" y="543697"/>
            <a:ext cx="6858000" cy="10799806"/>
          </a:xfrm>
          <a:prstGeom prst="rect">
            <a:avLst/>
          </a:prstGeom>
        </p:spPr>
      </p:pic>
      <p:pic>
        <p:nvPicPr>
          <p:cNvPr id="30" name="Whats">
            <a:extLst>
              <a:ext uri="{FF2B5EF4-FFF2-40B4-BE49-F238E27FC236}">
                <a16:creationId xmlns:a16="http://schemas.microsoft.com/office/drawing/2014/main" id="{A3D22B54-12DE-4E48-AFF2-7FC85E2597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9" r="8649" b="90592"/>
          <a:stretch/>
        </p:blipFill>
        <p:spPr>
          <a:xfrm>
            <a:off x="593124" y="0"/>
            <a:ext cx="5671752" cy="1147011"/>
          </a:xfrm>
          <a:prstGeom prst="rect">
            <a:avLst/>
          </a:prstGeom>
        </p:spPr>
      </p:pic>
      <p:sp>
        <p:nvSpPr>
          <p:cNvPr id="31" name="Whats Delivery">
            <a:extLst>
              <a:ext uri="{FF2B5EF4-FFF2-40B4-BE49-F238E27FC236}">
                <a16:creationId xmlns:a16="http://schemas.microsoft.com/office/drawing/2014/main" id="{BFC8D2AE-9B29-46A9-A7DF-D4778231940B}"/>
              </a:ext>
            </a:extLst>
          </p:cNvPr>
          <p:cNvSpPr txBox="1"/>
          <p:nvPr/>
        </p:nvSpPr>
        <p:spPr>
          <a:xfrm>
            <a:off x="1284405" y="158976"/>
            <a:ext cx="42891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Nexa Bold" panose="02000000000000000000" pitchFamily="50" charset="0"/>
              </a:rPr>
              <a:t>Whats Delivery</a:t>
            </a:r>
          </a:p>
        </p:txBody>
      </p:sp>
      <p:sp>
        <p:nvSpPr>
          <p:cNvPr id="43" name="Açaí">
            <a:extLst>
              <a:ext uri="{FF2B5EF4-FFF2-40B4-BE49-F238E27FC236}">
                <a16:creationId xmlns:a16="http://schemas.microsoft.com/office/drawing/2014/main" id="{B24181DD-35B8-48F2-8EF1-00EF107573DF}"/>
              </a:ext>
            </a:extLst>
          </p:cNvPr>
          <p:cNvSpPr txBox="1"/>
          <p:nvPr/>
        </p:nvSpPr>
        <p:spPr>
          <a:xfrm>
            <a:off x="1358547" y="2714350"/>
            <a:ext cx="443262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800" dirty="0">
                <a:solidFill>
                  <a:schemeClr val="bg1"/>
                </a:solidFill>
                <a:latin typeface="Marguerite" pitchFamily="2" charset="0"/>
              </a:rPr>
              <a:t>Açaí</a:t>
            </a:r>
            <a:endParaRPr lang="pt-BR" dirty="0">
              <a:solidFill>
                <a:schemeClr val="bg1"/>
              </a:solidFill>
              <a:latin typeface="Marguerite" pitchFamily="2" charset="0"/>
            </a:endParaRPr>
          </a:p>
        </p:txBody>
      </p:sp>
      <p:pic>
        <p:nvPicPr>
          <p:cNvPr id="8" name="Facebook">
            <a:extLst>
              <a:ext uri="{FF2B5EF4-FFF2-40B4-BE49-F238E27FC236}">
                <a16:creationId xmlns:a16="http://schemas.microsoft.com/office/drawing/2014/main" id="{5F5CD037-14EA-4B82-9C2C-B2D590961B0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28" r="80702" b="9408"/>
          <a:stretch/>
        </p:blipFill>
        <p:spPr>
          <a:xfrm>
            <a:off x="0" y="9793705"/>
            <a:ext cx="1323474" cy="1251284"/>
          </a:xfrm>
          <a:prstGeom prst="rect">
            <a:avLst/>
          </a:prstGeom>
        </p:spPr>
      </p:pic>
      <p:pic>
        <p:nvPicPr>
          <p:cNvPr id="12" name="Localização">
            <a:extLst>
              <a:ext uri="{FF2B5EF4-FFF2-40B4-BE49-F238E27FC236}">
                <a16:creationId xmlns:a16="http://schemas.microsoft.com/office/drawing/2014/main" id="{FC41D560-391B-4207-8238-4F2B3365874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5" t="80328" r="61052" b="9408"/>
          <a:stretch/>
        </p:blipFill>
        <p:spPr>
          <a:xfrm>
            <a:off x="1491916" y="9793705"/>
            <a:ext cx="1179094" cy="1251284"/>
          </a:xfrm>
          <a:prstGeom prst="rect">
            <a:avLst/>
          </a:prstGeom>
        </p:spPr>
      </p:pic>
      <p:pic>
        <p:nvPicPr>
          <p:cNvPr id="16" name="Cardapio">
            <a:extLst>
              <a:ext uri="{FF2B5EF4-FFF2-40B4-BE49-F238E27FC236}">
                <a16:creationId xmlns:a16="http://schemas.microsoft.com/office/drawing/2014/main" id="{1E6B69EE-5F78-41D5-85FB-EA9038EAC4A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02" t="80328" r="41754" b="9408"/>
          <a:stretch/>
        </p:blipFill>
        <p:spPr>
          <a:xfrm>
            <a:off x="2791326" y="9793705"/>
            <a:ext cx="1203158" cy="1251284"/>
          </a:xfrm>
          <a:prstGeom prst="rect">
            <a:avLst/>
          </a:prstGeom>
        </p:spPr>
      </p:pic>
      <p:pic>
        <p:nvPicPr>
          <p:cNvPr id="20" name="Email">
            <a:hlinkClick r:id="rId8"/>
            <a:extLst>
              <a:ext uri="{FF2B5EF4-FFF2-40B4-BE49-F238E27FC236}">
                <a16:creationId xmlns:a16="http://schemas.microsoft.com/office/drawing/2014/main" id="{0EC5FC84-DCEB-4AF3-9DA7-C8639D39186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52" t="80328" r="1185" b="9408"/>
          <a:stretch/>
        </p:blipFill>
        <p:spPr>
          <a:xfrm>
            <a:off x="5510462" y="9793705"/>
            <a:ext cx="1266289" cy="1251284"/>
          </a:xfrm>
          <a:prstGeom prst="rect">
            <a:avLst/>
          </a:prstGeom>
        </p:spPr>
      </p:pic>
      <p:pic>
        <p:nvPicPr>
          <p:cNvPr id="27" name="Instagram">
            <a:extLst>
              <a:ext uri="{FF2B5EF4-FFF2-40B4-BE49-F238E27FC236}">
                <a16:creationId xmlns:a16="http://schemas.microsoft.com/office/drawing/2014/main" id="{C36D4AEF-968F-4319-9572-95D7E01B449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00" t="80328" r="19809" b="9408"/>
          <a:stretch/>
        </p:blipFill>
        <p:spPr>
          <a:xfrm>
            <a:off x="4114800" y="9793705"/>
            <a:ext cx="1384653" cy="1251284"/>
          </a:xfrm>
          <a:prstGeom prst="rect">
            <a:avLst/>
          </a:prstGeom>
        </p:spPr>
      </p:pic>
      <p:pic>
        <p:nvPicPr>
          <p:cNvPr id="15" name="Whats">
            <a:hlinkClick r:id="rId11"/>
            <a:extLst>
              <a:ext uri="{FF2B5EF4-FFF2-40B4-BE49-F238E27FC236}">
                <a16:creationId xmlns:a16="http://schemas.microsoft.com/office/drawing/2014/main" id="{05249042-4B45-495A-A08D-993747B8F8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9" t="61731" r="14371" b="28861"/>
          <a:stretch/>
        </p:blipFill>
        <p:spPr>
          <a:xfrm>
            <a:off x="1113503" y="7704117"/>
            <a:ext cx="4847274" cy="1147011"/>
          </a:xfrm>
          <a:prstGeom prst="rect">
            <a:avLst/>
          </a:prstGeom>
        </p:spPr>
      </p:pic>
      <p:sp>
        <p:nvSpPr>
          <p:cNvPr id="32" name="Peça agora">
            <a:extLst>
              <a:ext uri="{FF2B5EF4-FFF2-40B4-BE49-F238E27FC236}">
                <a16:creationId xmlns:a16="http://schemas.microsoft.com/office/drawing/2014/main" id="{BA60469B-BF3B-4E95-8E90-AE236DA92C4E}"/>
              </a:ext>
            </a:extLst>
          </p:cNvPr>
          <p:cNvSpPr txBox="1"/>
          <p:nvPr/>
        </p:nvSpPr>
        <p:spPr>
          <a:xfrm>
            <a:off x="1592826" y="7914518"/>
            <a:ext cx="29134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Nexa Bold" panose="02000000000000000000" pitchFamily="50" charset="0"/>
              </a:rPr>
              <a:t>Peça agora</a:t>
            </a:r>
          </a:p>
        </p:txBody>
      </p:sp>
    </p:spTree>
    <p:extLst>
      <p:ext uri="{BB962C8B-B14F-4D97-AF65-F5344CB8AC3E}">
        <p14:creationId xmlns:p14="http://schemas.microsoft.com/office/powerpoint/2010/main" val="33353559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553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Marguerite</vt:lpstr>
      <vt:lpstr>Nexa Bold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DELL</dc:creator>
  <cp:lastModifiedBy>Talita Fonseca</cp:lastModifiedBy>
  <cp:revision>25</cp:revision>
  <dcterms:created xsi:type="dcterms:W3CDTF">2019-05-21T16:22:53Z</dcterms:created>
  <dcterms:modified xsi:type="dcterms:W3CDTF">2019-05-25T03:49:47Z</dcterms:modified>
</cp:coreProperties>
</file>