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3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1DD-B71D-4BC7-9B86-0E33C5A8FF23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24AF-CE89-4886-B861-A8406A046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89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1DD-B71D-4BC7-9B86-0E33C5A8FF23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24AF-CE89-4886-B861-A8406A046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5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1DD-B71D-4BC7-9B86-0E33C5A8FF23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24AF-CE89-4886-B861-A8406A046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31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1DD-B71D-4BC7-9B86-0E33C5A8FF23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24AF-CE89-4886-B861-A8406A046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01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1DD-B71D-4BC7-9B86-0E33C5A8FF23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24AF-CE89-4886-B861-A8406A046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84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1DD-B71D-4BC7-9B86-0E33C5A8FF23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24AF-CE89-4886-B861-A8406A046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43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1DD-B71D-4BC7-9B86-0E33C5A8FF23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24AF-CE89-4886-B861-A8406A046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8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1DD-B71D-4BC7-9B86-0E33C5A8FF23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24AF-CE89-4886-B861-A8406A046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97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1DD-B71D-4BC7-9B86-0E33C5A8FF23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24AF-CE89-4886-B861-A8406A046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28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1DD-B71D-4BC7-9B86-0E33C5A8FF23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24AF-CE89-4886-B861-A8406A046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6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1DD-B71D-4BC7-9B86-0E33C5A8FF23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24AF-CE89-4886-B861-A8406A046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83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811DD-B71D-4BC7-9B86-0E33C5A8FF23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124AF-CE89-4886-B861-A8406A046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49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api.whatsapp.com/send?phone=55DDD90000000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hyperlink" Target="mailto:Email_do_seu_cliente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undo">
            <a:extLst>
              <a:ext uri="{FF2B5EF4-FFF2-40B4-BE49-F238E27FC236}">
                <a16:creationId xmlns:a16="http://schemas.microsoft.com/office/drawing/2014/main" id="{C00425C8-6D6E-40C8-9F3C-A013012C1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46" name="Carne" descr="Uma imagem contendo comida, prato, mesa, sentado&#10;&#10;Descrição gerada automaticamente">
            <a:extLst>
              <a:ext uri="{FF2B5EF4-FFF2-40B4-BE49-F238E27FC236}">
                <a16:creationId xmlns:a16="http://schemas.microsoft.com/office/drawing/2014/main" id="{321E5DA7-A52F-4B5C-8456-22B7C7F214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1" b="24019"/>
          <a:stretch/>
        </p:blipFill>
        <p:spPr>
          <a:xfrm>
            <a:off x="0" y="2065526"/>
            <a:ext cx="6858000" cy="7198221"/>
          </a:xfrm>
          <a:prstGeom prst="rect">
            <a:avLst/>
          </a:prstGeom>
        </p:spPr>
      </p:pic>
      <p:pic>
        <p:nvPicPr>
          <p:cNvPr id="20" name="Whats">
            <a:extLst>
              <a:ext uri="{FF2B5EF4-FFF2-40B4-BE49-F238E27FC236}">
                <a16:creationId xmlns:a16="http://schemas.microsoft.com/office/drawing/2014/main" id="{C3C37E7D-B860-4950-8D31-363BBA0D9B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9" r="8470" b="90000"/>
          <a:stretch/>
        </p:blipFill>
        <p:spPr>
          <a:xfrm>
            <a:off x="587047" y="-1"/>
            <a:ext cx="5683906" cy="1219202"/>
          </a:xfrm>
          <a:prstGeom prst="rect">
            <a:avLst/>
          </a:prstGeom>
        </p:spPr>
      </p:pic>
      <p:sp>
        <p:nvSpPr>
          <p:cNvPr id="16" name="Whats Delivery">
            <a:extLst>
              <a:ext uri="{FF2B5EF4-FFF2-40B4-BE49-F238E27FC236}">
                <a16:creationId xmlns:a16="http://schemas.microsoft.com/office/drawing/2014/main" id="{77F05D8D-2166-42E2-B70D-E97FD0A7D531}"/>
              </a:ext>
            </a:extLst>
          </p:cNvPr>
          <p:cNvSpPr txBox="1"/>
          <p:nvPr/>
        </p:nvSpPr>
        <p:spPr>
          <a:xfrm>
            <a:off x="1284406" y="152165"/>
            <a:ext cx="428918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Nexa Bold" panose="02000000000000000000" pitchFamily="50" charset="0"/>
              </a:rPr>
              <a:t>Whats Delivery</a:t>
            </a:r>
          </a:p>
          <a:p>
            <a:endParaRPr lang="pt-BR" dirty="0"/>
          </a:p>
        </p:txBody>
      </p:sp>
      <p:sp>
        <p:nvSpPr>
          <p:cNvPr id="8" name="Açougue">
            <a:extLst>
              <a:ext uri="{FF2B5EF4-FFF2-40B4-BE49-F238E27FC236}">
                <a16:creationId xmlns:a16="http://schemas.microsoft.com/office/drawing/2014/main" id="{944D0672-3FB0-4906-B73A-ABA9D2274510}"/>
              </a:ext>
            </a:extLst>
          </p:cNvPr>
          <p:cNvSpPr txBox="1"/>
          <p:nvPr/>
        </p:nvSpPr>
        <p:spPr>
          <a:xfrm>
            <a:off x="877539" y="2446638"/>
            <a:ext cx="53994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Marguerite" pitchFamily="2" charset="0"/>
              </a:rPr>
              <a:t>Açougue</a:t>
            </a:r>
            <a:endParaRPr lang="pt-BR" dirty="0">
              <a:solidFill>
                <a:schemeClr val="bg1"/>
              </a:solidFill>
              <a:latin typeface="Marguerite" pitchFamily="2" charset="0"/>
            </a:endParaRPr>
          </a:p>
        </p:txBody>
      </p:sp>
      <p:pic>
        <p:nvPicPr>
          <p:cNvPr id="10" name="Folha">
            <a:extLst>
              <a:ext uri="{FF2B5EF4-FFF2-40B4-BE49-F238E27FC236}">
                <a16:creationId xmlns:a16="http://schemas.microsoft.com/office/drawing/2014/main" id="{0B0B3491-1C7B-468D-A38C-E9DC8F2E523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3" r="79820" b="64324"/>
          <a:stretch/>
        </p:blipFill>
        <p:spPr>
          <a:xfrm>
            <a:off x="0" y="2224216"/>
            <a:ext cx="1383957" cy="2125362"/>
          </a:xfrm>
          <a:prstGeom prst="rect">
            <a:avLst/>
          </a:prstGeom>
        </p:spPr>
      </p:pic>
      <p:pic>
        <p:nvPicPr>
          <p:cNvPr id="35" name="Facebook">
            <a:extLst>
              <a:ext uri="{FF2B5EF4-FFF2-40B4-BE49-F238E27FC236}">
                <a16:creationId xmlns:a16="http://schemas.microsoft.com/office/drawing/2014/main" id="{5049B1A6-7FA1-4E2C-A281-7F8A7500C1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39" name="Cardapio">
            <a:extLst>
              <a:ext uri="{FF2B5EF4-FFF2-40B4-BE49-F238E27FC236}">
                <a16:creationId xmlns:a16="http://schemas.microsoft.com/office/drawing/2014/main" id="{AE2A7933-D0E7-4D64-AA99-AAF6DF3656D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51" t="79933" r="41052" b="9210"/>
          <a:stretch/>
        </p:blipFill>
        <p:spPr>
          <a:xfrm>
            <a:off x="2767264" y="9745360"/>
            <a:ext cx="1275348" cy="1323691"/>
          </a:xfrm>
          <a:prstGeom prst="rect">
            <a:avLst/>
          </a:prstGeom>
        </p:spPr>
      </p:pic>
      <p:pic>
        <p:nvPicPr>
          <p:cNvPr id="41" name="Localização">
            <a:extLst>
              <a:ext uri="{FF2B5EF4-FFF2-40B4-BE49-F238E27FC236}">
                <a16:creationId xmlns:a16="http://schemas.microsoft.com/office/drawing/2014/main" id="{5D05E85F-0568-4124-AB6F-4928A94B233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0" t="79932" r="59649" b="7829"/>
          <a:stretch/>
        </p:blipFill>
        <p:spPr>
          <a:xfrm>
            <a:off x="1383306" y="9745361"/>
            <a:ext cx="1383958" cy="1492134"/>
          </a:xfrm>
          <a:prstGeom prst="rect">
            <a:avLst/>
          </a:prstGeom>
        </p:spPr>
      </p:pic>
      <p:pic>
        <p:nvPicPr>
          <p:cNvPr id="43" name="Instagram">
            <a:extLst>
              <a:ext uri="{FF2B5EF4-FFF2-40B4-BE49-F238E27FC236}">
                <a16:creationId xmlns:a16="http://schemas.microsoft.com/office/drawing/2014/main" id="{55419704-CD8F-42AA-BB0C-C6C19A7F993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49" t="79932" r="21754" b="7829"/>
          <a:stretch/>
        </p:blipFill>
        <p:spPr>
          <a:xfrm>
            <a:off x="4090737" y="9745361"/>
            <a:ext cx="1275348" cy="1492134"/>
          </a:xfrm>
          <a:prstGeom prst="rect">
            <a:avLst/>
          </a:prstGeom>
        </p:spPr>
      </p:pic>
      <p:pic>
        <p:nvPicPr>
          <p:cNvPr id="45" name="Email">
            <a:hlinkClick r:id="rId10"/>
            <a:extLst>
              <a:ext uri="{FF2B5EF4-FFF2-40B4-BE49-F238E27FC236}">
                <a16:creationId xmlns:a16="http://schemas.microsoft.com/office/drawing/2014/main" id="{380FA8E0-963A-4007-9AEF-6DE9D640075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46" t="79932" b="9210"/>
          <a:stretch/>
        </p:blipFill>
        <p:spPr>
          <a:xfrm>
            <a:off x="5366084" y="9745361"/>
            <a:ext cx="1491916" cy="1323691"/>
          </a:xfrm>
          <a:prstGeom prst="rect">
            <a:avLst/>
          </a:prstGeom>
        </p:spPr>
      </p:pic>
      <p:pic>
        <p:nvPicPr>
          <p:cNvPr id="14" name="Whats">
            <a:hlinkClick r:id="rId12"/>
            <a:extLst>
              <a:ext uri="{FF2B5EF4-FFF2-40B4-BE49-F238E27FC236}">
                <a16:creationId xmlns:a16="http://schemas.microsoft.com/office/drawing/2014/main" id="{8B930539-0366-4D79-B60F-16E10B69FA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4" t="60217" r="14837" b="28529"/>
          <a:stretch/>
        </p:blipFill>
        <p:spPr>
          <a:xfrm>
            <a:off x="1061884" y="7341728"/>
            <a:ext cx="4778477" cy="1372075"/>
          </a:xfrm>
          <a:prstGeom prst="rect">
            <a:avLst/>
          </a:prstGeom>
        </p:spPr>
      </p:pic>
      <p:sp>
        <p:nvSpPr>
          <p:cNvPr id="15" name="Peça agora">
            <a:extLst>
              <a:ext uri="{FF2B5EF4-FFF2-40B4-BE49-F238E27FC236}">
                <a16:creationId xmlns:a16="http://schemas.microsoft.com/office/drawing/2014/main" id="{2F49083D-63C9-4FFB-A17C-61B78DB36598}"/>
              </a:ext>
            </a:extLst>
          </p:cNvPr>
          <p:cNvSpPr txBox="1"/>
          <p:nvPr/>
        </p:nvSpPr>
        <p:spPr>
          <a:xfrm>
            <a:off x="1433385" y="7728918"/>
            <a:ext cx="291342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Nexa Bold" panose="02000000000000000000" pitchFamily="50" charset="0"/>
              </a:rPr>
              <a:t>Peça agora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274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Marguerite</vt:lpstr>
      <vt:lpstr>Nexa 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</dc:creator>
  <cp:lastModifiedBy>Talita Fonseca</cp:lastModifiedBy>
  <cp:revision>14</cp:revision>
  <dcterms:created xsi:type="dcterms:W3CDTF">2019-05-21T17:14:54Z</dcterms:created>
  <dcterms:modified xsi:type="dcterms:W3CDTF">2019-05-25T02:43:27Z</dcterms:modified>
</cp:coreProperties>
</file>