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3030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0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64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2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5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98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5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5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571F-D846-44FF-AE82-192971A51857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CA39-F6DD-43D5-9E4A-4E473F7F9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00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api.whatsapp.com/send?phone=55DDD900000000" TargetMode="External"/><Relationship Id="rId5" Type="http://schemas.openxmlformats.org/officeDocument/2006/relationships/hyperlink" Target="mailto:Email_do_seu_cliente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">
            <a:extLst>
              <a:ext uri="{FF2B5EF4-FFF2-40B4-BE49-F238E27FC236}">
                <a16:creationId xmlns:a16="http://schemas.microsoft.com/office/drawing/2014/main" id="{7834E61F-E3D9-436B-8FC4-B3E0EA40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49" name="Caldo" descr="Uma imagem contendo prato, comida, mesa, tigela&#10;&#10;Descrição gerada automaticamente">
            <a:extLst>
              <a:ext uri="{FF2B5EF4-FFF2-40B4-BE49-F238E27FC236}">
                <a16:creationId xmlns:a16="http://schemas.microsoft.com/office/drawing/2014/main" id="{2BAE1FAB-9ECC-4E62-A86F-FBC77A09E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" b="20735"/>
          <a:stretch/>
        </p:blipFill>
        <p:spPr>
          <a:xfrm>
            <a:off x="0" y="444843"/>
            <a:ext cx="6858000" cy="9219067"/>
          </a:xfrm>
          <a:prstGeom prst="rect">
            <a:avLst/>
          </a:prstGeom>
        </p:spPr>
      </p:pic>
      <p:pic>
        <p:nvPicPr>
          <p:cNvPr id="25" name="Whats">
            <a:extLst>
              <a:ext uri="{FF2B5EF4-FFF2-40B4-BE49-F238E27FC236}">
                <a16:creationId xmlns:a16="http://schemas.microsoft.com/office/drawing/2014/main" id="{F94F19D2-1EFE-4FAF-80D7-E03C31F8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3"/>
          <a:stretch/>
        </p:blipFill>
        <p:spPr>
          <a:xfrm>
            <a:off x="0" y="1"/>
            <a:ext cx="6858000" cy="1092040"/>
          </a:xfrm>
          <a:prstGeom prst="rect">
            <a:avLst/>
          </a:prstGeom>
        </p:spPr>
      </p:pic>
      <p:sp>
        <p:nvSpPr>
          <p:cNvPr id="27" name="Whats Delivery">
            <a:extLst>
              <a:ext uri="{FF2B5EF4-FFF2-40B4-BE49-F238E27FC236}">
                <a16:creationId xmlns:a16="http://schemas.microsoft.com/office/drawing/2014/main" id="{1D3F6095-12C6-4D32-A939-F77E7BAB3F87}"/>
              </a:ext>
            </a:extLst>
          </p:cNvPr>
          <p:cNvSpPr txBox="1"/>
          <p:nvPr/>
        </p:nvSpPr>
        <p:spPr>
          <a:xfrm>
            <a:off x="1359245" y="148049"/>
            <a:ext cx="42891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  <a:p>
            <a:endParaRPr lang="pt-BR" dirty="0"/>
          </a:p>
        </p:txBody>
      </p:sp>
      <p:sp>
        <p:nvSpPr>
          <p:cNvPr id="28" name="Caldo">
            <a:extLst>
              <a:ext uri="{FF2B5EF4-FFF2-40B4-BE49-F238E27FC236}">
                <a16:creationId xmlns:a16="http://schemas.microsoft.com/office/drawing/2014/main" id="{BFCD4466-C74A-4A1F-9779-0233B26CF5CB}"/>
              </a:ext>
            </a:extLst>
          </p:cNvPr>
          <p:cNvSpPr txBox="1"/>
          <p:nvPr/>
        </p:nvSpPr>
        <p:spPr>
          <a:xfrm>
            <a:off x="1027103" y="2368373"/>
            <a:ext cx="495347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0" dirty="0">
                <a:solidFill>
                  <a:schemeClr val="bg1"/>
                </a:solidFill>
                <a:latin typeface="Marguerite" pitchFamily="2" charset="0"/>
              </a:rPr>
              <a:t>Caldo</a:t>
            </a:r>
          </a:p>
        </p:txBody>
      </p:sp>
      <p:pic>
        <p:nvPicPr>
          <p:cNvPr id="15" name="Email">
            <a:hlinkClick r:id="rId5"/>
            <a:extLst>
              <a:ext uri="{FF2B5EF4-FFF2-40B4-BE49-F238E27FC236}">
                <a16:creationId xmlns:a16="http://schemas.microsoft.com/office/drawing/2014/main" id="{384C1468-89D3-4BB2-AF96-D96365A65E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5" t="80574" r="2409" b="7568"/>
          <a:stretch/>
        </p:blipFill>
        <p:spPr>
          <a:xfrm>
            <a:off x="5505256" y="9823623"/>
            <a:ext cx="1187530" cy="1445738"/>
          </a:xfrm>
          <a:prstGeom prst="rect">
            <a:avLst/>
          </a:prstGeom>
        </p:spPr>
      </p:pic>
      <p:pic>
        <p:nvPicPr>
          <p:cNvPr id="17" name="Facebook">
            <a:extLst>
              <a:ext uri="{FF2B5EF4-FFF2-40B4-BE49-F238E27FC236}">
                <a16:creationId xmlns:a16="http://schemas.microsoft.com/office/drawing/2014/main" id="{CB1140FA-BBF0-4633-AB8C-AF66DFF821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80574" r="80275" b="7568"/>
          <a:stretch/>
        </p:blipFill>
        <p:spPr>
          <a:xfrm>
            <a:off x="66329" y="9823624"/>
            <a:ext cx="1286415" cy="1445737"/>
          </a:xfrm>
          <a:prstGeom prst="rect">
            <a:avLst/>
          </a:prstGeom>
        </p:spPr>
      </p:pic>
      <p:pic>
        <p:nvPicPr>
          <p:cNvPr id="20" name="Cardapio">
            <a:extLst>
              <a:ext uri="{FF2B5EF4-FFF2-40B4-BE49-F238E27FC236}">
                <a16:creationId xmlns:a16="http://schemas.microsoft.com/office/drawing/2014/main" id="{8B866102-D1CE-4159-B51F-A83F57B887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1" t="80574" r="41555" b="7568"/>
          <a:stretch/>
        </p:blipFill>
        <p:spPr>
          <a:xfrm>
            <a:off x="2817341" y="9823626"/>
            <a:ext cx="1190858" cy="1445736"/>
          </a:xfrm>
          <a:prstGeom prst="rect">
            <a:avLst/>
          </a:prstGeom>
        </p:spPr>
      </p:pic>
      <p:pic>
        <p:nvPicPr>
          <p:cNvPr id="24" name="Localização">
            <a:extLst>
              <a:ext uri="{FF2B5EF4-FFF2-40B4-BE49-F238E27FC236}">
                <a16:creationId xmlns:a16="http://schemas.microsoft.com/office/drawing/2014/main" id="{56CEBB4E-8D15-4B20-A5D3-0B2B656144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80574" r="60761" b="7568"/>
          <a:stretch/>
        </p:blipFill>
        <p:spPr>
          <a:xfrm>
            <a:off x="1439241" y="9823623"/>
            <a:ext cx="1251843" cy="1445738"/>
          </a:xfrm>
          <a:prstGeom prst="rect">
            <a:avLst/>
          </a:prstGeom>
        </p:spPr>
      </p:pic>
      <p:pic>
        <p:nvPicPr>
          <p:cNvPr id="31" name="Instagram">
            <a:extLst>
              <a:ext uri="{FF2B5EF4-FFF2-40B4-BE49-F238E27FC236}">
                <a16:creationId xmlns:a16="http://schemas.microsoft.com/office/drawing/2014/main" id="{1217CC2F-13E0-464D-8FF6-AA77DE475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1" t="80574" r="22183" b="7568"/>
          <a:stretch/>
        </p:blipFill>
        <p:spPr>
          <a:xfrm>
            <a:off x="4149185" y="9823623"/>
            <a:ext cx="1187530" cy="1445738"/>
          </a:xfrm>
          <a:prstGeom prst="rect">
            <a:avLst/>
          </a:prstGeom>
        </p:spPr>
      </p:pic>
      <p:pic>
        <p:nvPicPr>
          <p:cNvPr id="16" name="Whats">
            <a:hlinkClick r:id="rId11"/>
            <a:extLst>
              <a:ext uri="{FF2B5EF4-FFF2-40B4-BE49-F238E27FC236}">
                <a16:creationId xmlns:a16="http://schemas.microsoft.com/office/drawing/2014/main" id="{9F3F4EC4-11CD-4C9A-82E0-47C8AB793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113503" y="7704117"/>
            <a:ext cx="4847274" cy="1147011"/>
          </a:xfrm>
          <a:prstGeom prst="rect">
            <a:avLst/>
          </a:prstGeom>
        </p:spPr>
      </p:pic>
      <p:sp>
        <p:nvSpPr>
          <p:cNvPr id="26" name="Peça agora">
            <a:extLst>
              <a:ext uri="{FF2B5EF4-FFF2-40B4-BE49-F238E27FC236}">
                <a16:creationId xmlns:a16="http://schemas.microsoft.com/office/drawing/2014/main" id="{4AB3E725-550E-43D0-8BE7-170F0924B493}"/>
              </a:ext>
            </a:extLst>
          </p:cNvPr>
          <p:cNvSpPr txBox="1"/>
          <p:nvPr/>
        </p:nvSpPr>
        <p:spPr>
          <a:xfrm>
            <a:off x="1576401" y="7893535"/>
            <a:ext cx="291342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961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17</cp:revision>
  <dcterms:created xsi:type="dcterms:W3CDTF">2019-05-21T17:39:55Z</dcterms:created>
  <dcterms:modified xsi:type="dcterms:W3CDTF">2019-05-25T03:16:59Z</dcterms:modified>
</cp:coreProperties>
</file>