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9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8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7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91E-D983-42AB-96C1-BF9FB200F96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121C-B9AC-43A3-AB25-586F56922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4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mailto:Email_do_seu_cliente" TargetMode="External"/><Relationship Id="rId12" Type="http://schemas.openxmlformats.org/officeDocument/2006/relationships/hyperlink" Target="https://api.whatsapp.com/send?phone=55DDD900000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Fundo">
            <a:extLst>
              <a:ext uri="{FF2B5EF4-FFF2-40B4-BE49-F238E27FC236}">
                <a16:creationId xmlns:a16="http://schemas.microsoft.com/office/drawing/2014/main" id="{1D376CCA-34D5-4949-8774-1AE27835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41" name="Cone" descr="Uma imagem contendo mesa, xícara&#10;&#10;Descrição gerada automaticamente">
            <a:extLst>
              <a:ext uri="{FF2B5EF4-FFF2-40B4-BE49-F238E27FC236}">
                <a16:creationId xmlns:a16="http://schemas.microsoft.com/office/drawing/2014/main" id="{39552384-990A-4F19-95E9-6E895DDCB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6"/>
          <a:stretch/>
        </p:blipFill>
        <p:spPr>
          <a:xfrm>
            <a:off x="0" y="0"/>
            <a:ext cx="6858000" cy="10026066"/>
          </a:xfrm>
          <a:prstGeom prst="rect">
            <a:avLst/>
          </a:prstGeom>
        </p:spPr>
      </p:pic>
      <p:pic>
        <p:nvPicPr>
          <p:cNvPr id="8" name="Whats">
            <a:extLst>
              <a:ext uri="{FF2B5EF4-FFF2-40B4-BE49-F238E27FC236}">
                <a16:creationId xmlns:a16="http://schemas.microsoft.com/office/drawing/2014/main" id="{86A7FA63-CA1C-4020-B785-05AC7E4CDE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9" name="Whats Delivery">
            <a:extLst>
              <a:ext uri="{FF2B5EF4-FFF2-40B4-BE49-F238E27FC236}">
                <a16:creationId xmlns:a16="http://schemas.microsoft.com/office/drawing/2014/main" id="{FA5F49F3-C10B-47A6-AC5F-817A2D572D90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pic>
        <p:nvPicPr>
          <p:cNvPr id="45" name="Chocalate">
            <a:extLst>
              <a:ext uri="{FF2B5EF4-FFF2-40B4-BE49-F238E27FC236}">
                <a16:creationId xmlns:a16="http://schemas.microsoft.com/office/drawing/2014/main" id="{B18117BE-CC46-4B4B-871E-00991ECA8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1" t="49419" b="32297"/>
          <a:stretch/>
        </p:blipFill>
        <p:spPr>
          <a:xfrm>
            <a:off x="5573592" y="6025090"/>
            <a:ext cx="1284407" cy="2229224"/>
          </a:xfrm>
          <a:prstGeom prst="rect">
            <a:avLst/>
          </a:prstGeom>
        </p:spPr>
      </p:pic>
      <p:sp>
        <p:nvSpPr>
          <p:cNvPr id="49" name="Pascoa">
            <a:extLst>
              <a:ext uri="{FF2B5EF4-FFF2-40B4-BE49-F238E27FC236}">
                <a16:creationId xmlns:a16="http://schemas.microsoft.com/office/drawing/2014/main" id="{76305E36-700E-4D7A-B67B-484855583C06}"/>
              </a:ext>
            </a:extLst>
          </p:cNvPr>
          <p:cNvSpPr txBox="1"/>
          <p:nvPr/>
        </p:nvSpPr>
        <p:spPr>
          <a:xfrm>
            <a:off x="2019507" y="2858374"/>
            <a:ext cx="447834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500" dirty="0">
                <a:solidFill>
                  <a:schemeClr val="bg1"/>
                </a:solidFill>
                <a:latin typeface="Marguerite" pitchFamily="2" charset="0"/>
              </a:rPr>
              <a:t>Trufados</a:t>
            </a:r>
          </a:p>
        </p:txBody>
      </p:sp>
      <p:sp>
        <p:nvSpPr>
          <p:cNvPr id="50" name="Ovo">
            <a:extLst>
              <a:ext uri="{FF2B5EF4-FFF2-40B4-BE49-F238E27FC236}">
                <a16:creationId xmlns:a16="http://schemas.microsoft.com/office/drawing/2014/main" id="{7FADD602-BDF1-44D8-83A9-A34D44BF3A8C}"/>
              </a:ext>
            </a:extLst>
          </p:cNvPr>
          <p:cNvSpPr txBox="1"/>
          <p:nvPr/>
        </p:nvSpPr>
        <p:spPr>
          <a:xfrm>
            <a:off x="1039483" y="1610073"/>
            <a:ext cx="28049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0" dirty="0">
                <a:solidFill>
                  <a:schemeClr val="bg1"/>
                </a:solidFill>
                <a:latin typeface="Marguerite" pitchFamily="2" charset="0"/>
              </a:rPr>
              <a:t>Cones</a:t>
            </a:r>
          </a:p>
        </p:txBody>
      </p:sp>
      <p:pic>
        <p:nvPicPr>
          <p:cNvPr id="5" name="Facebook">
            <a:extLst>
              <a:ext uri="{FF2B5EF4-FFF2-40B4-BE49-F238E27FC236}">
                <a16:creationId xmlns:a16="http://schemas.microsoft.com/office/drawing/2014/main" id="{93266F5F-49E3-44BF-A870-68A0E914E6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2" r="79699" b="9190"/>
          <a:stretch/>
        </p:blipFill>
        <p:spPr>
          <a:xfrm>
            <a:off x="0" y="9811263"/>
            <a:ext cx="1392259" cy="1260390"/>
          </a:xfrm>
          <a:prstGeom prst="rect">
            <a:avLst/>
          </a:prstGeom>
        </p:spPr>
      </p:pic>
      <p:pic>
        <p:nvPicPr>
          <p:cNvPr id="13" name="Email">
            <a:hlinkClick r:id="rId7"/>
            <a:extLst>
              <a:ext uri="{FF2B5EF4-FFF2-40B4-BE49-F238E27FC236}">
                <a16:creationId xmlns:a16="http://schemas.microsoft.com/office/drawing/2014/main" id="{28137F4B-9F49-4C68-BD63-49EB71E697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6" t="80472" r="935" b="9190"/>
          <a:stretch/>
        </p:blipFill>
        <p:spPr>
          <a:xfrm>
            <a:off x="5509458" y="9811263"/>
            <a:ext cx="1284407" cy="1260390"/>
          </a:xfrm>
          <a:prstGeom prst="rect">
            <a:avLst/>
          </a:prstGeom>
        </p:spPr>
      </p:pic>
      <p:pic>
        <p:nvPicPr>
          <p:cNvPr id="16" name="Localização">
            <a:extLst>
              <a:ext uri="{FF2B5EF4-FFF2-40B4-BE49-F238E27FC236}">
                <a16:creationId xmlns:a16="http://schemas.microsoft.com/office/drawing/2014/main" id="{99BC72DF-E93C-4149-8093-7D93F923F0A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7" t="80472" r="59100" b="9190"/>
          <a:stretch/>
        </p:blipFill>
        <p:spPr>
          <a:xfrm>
            <a:off x="1456394" y="9811263"/>
            <a:ext cx="1348541" cy="1260390"/>
          </a:xfrm>
          <a:prstGeom prst="rect">
            <a:avLst/>
          </a:prstGeom>
        </p:spPr>
      </p:pic>
      <p:pic>
        <p:nvPicPr>
          <p:cNvPr id="22" name="Cardapio">
            <a:extLst>
              <a:ext uri="{FF2B5EF4-FFF2-40B4-BE49-F238E27FC236}">
                <a16:creationId xmlns:a16="http://schemas.microsoft.com/office/drawing/2014/main" id="{52E7FA50-2AC1-4C8F-9FC2-8EE5FD564C0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80472" r="41272" b="9190"/>
          <a:stretch/>
        </p:blipFill>
        <p:spPr>
          <a:xfrm>
            <a:off x="2743200" y="9811264"/>
            <a:ext cx="1284407" cy="1260389"/>
          </a:xfrm>
          <a:prstGeom prst="rect">
            <a:avLst/>
          </a:prstGeom>
        </p:spPr>
      </p:pic>
      <p:pic>
        <p:nvPicPr>
          <p:cNvPr id="25" name="Instagram">
            <a:extLst>
              <a:ext uri="{FF2B5EF4-FFF2-40B4-BE49-F238E27FC236}">
                <a16:creationId xmlns:a16="http://schemas.microsoft.com/office/drawing/2014/main" id="{D48E48D7-DA86-4E3C-B8DD-B2C82EB6B65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3" t="80472" r="19663" b="9190"/>
          <a:stretch/>
        </p:blipFill>
        <p:spPr>
          <a:xfrm>
            <a:off x="4160916" y="9811263"/>
            <a:ext cx="1348541" cy="1260390"/>
          </a:xfrm>
          <a:prstGeom prst="rect">
            <a:avLst/>
          </a:prstGeom>
        </p:spPr>
      </p:pic>
      <p:pic>
        <p:nvPicPr>
          <p:cNvPr id="17" name="Whats">
            <a:hlinkClick r:id="rId12"/>
            <a:extLst>
              <a:ext uri="{FF2B5EF4-FFF2-40B4-BE49-F238E27FC236}">
                <a16:creationId xmlns:a16="http://schemas.microsoft.com/office/drawing/2014/main" id="{572B2125-DB11-4006-86D6-C1A348EC9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543905"/>
            <a:ext cx="4847274" cy="1147011"/>
          </a:xfrm>
          <a:prstGeom prst="rect">
            <a:avLst/>
          </a:prstGeom>
        </p:spPr>
      </p:pic>
      <p:sp>
        <p:nvSpPr>
          <p:cNvPr id="11" name="Peça agora">
            <a:extLst>
              <a:ext uri="{FF2B5EF4-FFF2-40B4-BE49-F238E27FC236}">
                <a16:creationId xmlns:a16="http://schemas.microsoft.com/office/drawing/2014/main" id="{5BE2E904-F570-44E3-BF61-720EDD35B90E}"/>
              </a:ext>
            </a:extLst>
          </p:cNvPr>
          <p:cNvSpPr txBox="1"/>
          <p:nvPr/>
        </p:nvSpPr>
        <p:spPr>
          <a:xfrm>
            <a:off x="1456395" y="7745651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</p:spTree>
    <p:extLst>
      <p:ext uri="{BB962C8B-B14F-4D97-AF65-F5344CB8AC3E}">
        <p14:creationId xmlns:p14="http://schemas.microsoft.com/office/powerpoint/2010/main" val="294644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6</cp:revision>
  <dcterms:created xsi:type="dcterms:W3CDTF">2019-05-22T18:59:46Z</dcterms:created>
  <dcterms:modified xsi:type="dcterms:W3CDTF">2019-05-25T03:22:30Z</dcterms:modified>
</cp:coreProperties>
</file>