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3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BF96-21EA-4788-8470-C9300A126687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BE40-17DB-4A1B-8581-EC64A1EDE6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0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BF96-21EA-4788-8470-C9300A126687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BE40-17DB-4A1B-8581-EC64A1EDE6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62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BF96-21EA-4788-8470-C9300A126687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BE40-17DB-4A1B-8581-EC64A1EDE6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257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BF96-21EA-4788-8470-C9300A126687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BE40-17DB-4A1B-8581-EC64A1EDE6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46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BF96-21EA-4788-8470-C9300A126687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BE40-17DB-4A1B-8581-EC64A1EDE6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74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BF96-21EA-4788-8470-C9300A126687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BE40-17DB-4A1B-8581-EC64A1EDE6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37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BF96-21EA-4788-8470-C9300A126687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BE40-17DB-4A1B-8581-EC64A1EDE6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83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BF96-21EA-4788-8470-C9300A126687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BE40-17DB-4A1B-8581-EC64A1EDE6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43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BF96-21EA-4788-8470-C9300A126687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BE40-17DB-4A1B-8581-EC64A1EDE6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94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BF96-21EA-4788-8470-C9300A126687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BE40-17DB-4A1B-8581-EC64A1EDE6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82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BF96-21EA-4788-8470-C9300A126687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BE40-17DB-4A1B-8581-EC64A1EDE6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7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FBF96-21EA-4788-8470-C9300A126687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8BE40-17DB-4A1B-8581-EC64A1EDE6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56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hyperlink" Target="https://api.whatsapp.com/send?phone=55DDD90000000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Email_do_seu_cliente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Fundo">
            <a:extLst>
              <a:ext uri="{FF2B5EF4-FFF2-40B4-BE49-F238E27FC236}">
                <a16:creationId xmlns:a16="http://schemas.microsoft.com/office/drawing/2014/main" id="{4AC2D372-B159-4CE4-8F55-84706D81D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21" name="Whats">
            <a:extLst>
              <a:ext uri="{FF2B5EF4-FFF2-40B4-BE49-F238E27FC236}">
                <a16:creationId xmlns:a16="http://schemas.microsoft.com/office/drawing/2014/main" id="{C325A371-C5A8-49EF-ABA6-D940AFFBC2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043"/>
          <a:stretch/>
        </p:blipFill>
        <p:spPr>
          <a:xfrm>
            <a:off x="0" y="1"/>
            <a:ext cx="6858000" cy="1092040"/>
          </a:xfrm>
          <a:prstGeom prst="rect">
            <a:avLst/>
          </a:prstGeom>
        </p:spPr>
      </p:pic>
      <p:sp>
        <p:nvSpPr>
          <p:cNvPr id="48" name="Whats Delivery">
            <a:extLst>
              <a:ext uri="{FF2B5EF4-FFF2-40B4-BE49-F238E27FC236}">
                <a16:creationId xmlns:a16="http://schemas.microsoft.com/office/drawing/2014/main" id="{BC9A4266-6615-4F5B-B232-2DD8B4F29F03}"/>
              </a:ext>
            </a:extLst>
          </p:cNvPr>
          <p:cNvSpPr txBox="1"/>
          <p:nvPr/>
        </p:nvSpPr>
        <p:spPr>
          <a:xfrm>
            <a:off x="1284405" y="158976"/>
            <a:ext cx="42891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Nexa Bold" panose="02000000000000000000" pitchFamily="50" charset="0"/>
              </a:rPr>
              <a:t>Whats Delivery</a:t>
            </a:r>
          </a:p>
        </p:txBody>
      </p:sp>
      <p:sp>
        <p:nvSpPr>
          <p:cNvPr id="50" name="Macarrão">
            <a:extLst>
              <a:ext uri="{FF2B5EF4-FFF2-40B4-BE49-F238E27FC236}">
                <a16:creationId xmlns:a16="http://schemas.microsoft.com/office/drawing/2014/main" id="{13968494-E993-43F8-BADC-1D2A9C19D72C}"/>
              </a:ext>
            </a:extLst>
          </p:cNvPr>
          <p:cNvSpPr txBox="1"/>
          <p:nvPr/>
        </p:nvSpPr>
        <p:spPr>
          <a:xfrm>
            <a:off x="737935" y="2503391"/>
            <a:ext cx="569579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Marguerite" pitchFamily="2" charset="0"/>
              </a:rPr>
              <a:t>Macarrão</a:t>
            </a:r>
            <a:endParaRPr lang="pt-BR" sz="6000" dirty="0">
              <a:solidFill>
                <a:schemeClr val="bg1"/>
              </a:solidFill>
              <a:latin typeface="Marguerite" pitchFamily="2" charset="0"/>
            </a:endParaRPr>
          </a:p>
        </p:txBody>
      </p:sp>
      <p:pic>
        <p:nvPicPr>
          <p:cNvPr id="58" name="Macarrão" descr="Uma imagem contendo comida, mesa, prato, sentado&#10;&#10;Descrição gerada automaticamente">
            <a:extLst>
              <a:ext uri="{FF2B5EF4-FFF2-40B4-BE49-F238E27FC236}">
                <a16:creationId xmlns:a16="http://schemas.microsoft.com/office/drawing/2014/main" id="{5584F277-8F3B-42E7-B640-32F37967FB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50" b="30663"/>
          <a:stretch/>
        </p:blipFill>
        <p:spPr>
          <a:xfrm>
            <a:off x="0" y="3200400"/>
            <a:ext cx="6858000" cy="5253137"/>
          </a:xfrm>
          <a:prstGeom prst="rect">
            <a:avLst/>
          </a:prstGeom>
        </p:spPr>
      </p:pic>
      <p:pic>
        <p:nvPicPr>
          <p:cNvPr id="54" name="Tomate">
            <a:extLst>
              <a:ext uri="{FF2B5EF4-FFF2-40B4-BE49-F238E27FC236}">
                <a16:creationId xmlns:a16="http://schemas.microsoft.com/office/drawing/2014/main" id="{0FF0C294-8A1E-4AF6-8BF2-A7E37F1102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0" t="20533" r="81465" b="63531"/>
          <a:stretch/>
        </p:blipFill>
        <p:spPr>
          <a:xfrm>
            <a:off x="-12356" y="2503391"/>
            <a:ext cx="1283520" cy="1942958"/>
          </a:xfrm>
          <a:prstGeom prst="rect">
            <a:avLst/>
          </a:prstGeom>
        </p:spPr>
      </p:pic>
      <p:pic>
        <p:nvPicPr>
          <p:cNvPr id="25" name="Imagem 24">
            <a:hlinkClick r:id="rId6"/>
            <a:extLst>
              <a:ext uri="{FF2B5EF4-FFF2-40B4-BE49-F238E27FC236}">
                <a16:creationId xmlns:a16="http://schemas.microsoft.com/office/drawing/2014/main" id="{F925EEF6-61CD-4218-8583-AC1BA3E411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008" y="10083699"/>
            <a:ext cx="1197051" cy="1197051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4EF6F617-6FD1-414A-8C85-7F5225CF21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712" y="10083699"/>
            <a:ext cx="1197051" cy="1197051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BAC786A6-FBF3-4615-BEC4-71505419D2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910" y="10083699"/>
            <a:ext cx="1197051" cy="1197051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A702F92D-628D-42C6-9CBD-060815ED50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11" y="10083699"/>
            <a:ext cx="1197051" cy="1197051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9F1FD3A6-AC8E-45DE-9EBB-DD77F1EBFD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20" y="10083699"/>
            <a:ext cx="1190544" cy="1197051"/>
          </a:xfrm>
          <a:prstGeom prst="rect">
            <a:avLst/>
          </a:prstGeom>
        </p:spPr>
      </p:pic>
      <p:pic>
        <p:nvPicPr>
          <p:cNvPr id="30" name="Whats">
            <a:hlinkClick r:id="rId12"/>
            <a:extLst>
              <a:ext uri="{FF2B5EF4-FFF2-40B4-BE49-F238E27FC236}">
                <a16:creationId xmlns:a16="http://schemas.microsoft.com/office/drawing/2014/main" id="{35C1500E-B6E6-4AE3-A83B-609AA2CD7D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9" t="61731" r="14371" b="28861"/>
          <a:stretch/>
        </p:blipFill>
        <p:spPr>
          <a:xfrm>
            <a:off x="1113503" y="7704117"/>
            <a:ext cx="4847274" cy="1147011"/>
          </a:xfrm>
          <a:prstGeom prst="rect">
            <a:avLst/>
          </a:prstGeom>
        </p:spPr>
      </p:pic>
      <p:sp>
        <p:nvSpPr>
          <p:cNvPr id="49" name="Peça agora">
            <a:extLst>
              <a:ext uri="{FF2B5EF4-FFF2-40B4-BE49-F238E27FC236}">
                <a16:creationId xmlns:a16="http://schemas.microsoft.com/office/drawing/2014/main" id="{E54C690E-08DD-4996-ACC9-A38A9DFD94C9}"/>
              </a:ext>
            </a:extLst>
          </p:cNvPr>
          <p:cNvSpPr txBox="1"/>
          <p:nvPr/>
        </p:nvSpPr>
        <p:spPr>
          <a:xfrm>
            <a:off x="1490712" y="7847333"/>
            <a:ext cx="29134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Nexa Bold" panose="02000000000000000000" pitchFamily="50" charset="0"/>
              </a:rPr>
              <a:t>Peça agora</a:t>
            </a:r>
          </a:p>
        </p:txBody>
      </p:sp>
    </p:spTree>
    <p:extLst>
      <p:ext uri="{BB962C8B-B14F-4D97-AF65-F5344CB8AC3E}">
        <p14:creationId xmlns:p14="http://schemas.microsoft.com/office/powerpoint/2010/main" val="3972215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Marguerite</vt:lpstr>
      <vt:lpstr>Nexa Bold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DELL</dc:creator>
  <cp:lastModifiedBy>Talita Fonseca</cp:lastModifiedBy>
  <cp:revision>12</cp:revision>
  <dcterms:created xsi:type="dcterms:W3CDTF">2019-05-21T18:20:14Z</dcterms:created>
  <dcterms:modified xsi:type="dcterms:W3CDTF">2019-05-25T03:37:38Z</dcterms:modified>
</cp:coreProperties>
</file>