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34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FA8A-3735-4AF4-BF8D-7C48A72EFA12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6979-22EF-4AB8-91F7-6A7AB8CB08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5482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FA8A-3735-4AF4-BF8D-7C48A72EFA12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6979-22EF-4AB8-91F7-6A7AB8CB08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259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FA8A-3735-4AF4-BF8D-7C48A72EFA12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6979-22EF-4AB8-91F7-6A7AB8CB08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6461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FA8A-3735-4AF4-BF8D-7C48A72EFA12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6979-22EF-4AB8-91F7-6A7AB8CB08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3376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FA8A-3735-4AF4-BF8D-7C48A72EFA12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6979-22EF-4AB8-91F7-6A7AB8CB08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563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FA8A-3735-4AF4-BF8D-7C48A72EFA12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6979-22EF-4AB8-91F7-6A7AB8CB08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9242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FA8A-3735-4AF4-BF8D-7C48A72EFA12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6979-22EF-4AB8-91F7-6A7AB8CB08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4337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FA8A-3735-4AF4-BF8D-7C48A72EFA12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6979-22EF-4AB8-91F7-6A7AB8CB08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108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FA8A-3735-4AF4-BF8D-7C48A72EFA12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6979-22EF-4AB8-91F7-6A7AB8CB08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45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FA8A-3735-4AF4-BF8D-7C48A72EFA12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6979-22EF-4AB8-91F7-6A7AB8CB08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469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FA8A-3735-4AF4-BF8D-7C48A72EFA12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6979-22EF-4AB8-91F7-6A7AB8CB08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139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0FA8A-3735-4AF4-BF8D-7C48A72EFA12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26979-22EF-4AB8-91F7-6A7AB8CB08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520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hyperlink" Target="mailto:Email_do_seu_cliente" TargetMode="External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pi.whatsapp.com/send?phone=55DDD900000000" TargetMode="External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Fundo" descr="Uma imagem contendo objeto&#10;&#10;Descrição gerada automaticamente">
            <a:extLst>
              <a:ext uri="{FF2B5EF4-FFF2-40B4-BE49-F238E27FC236}">
                <a16:creationId xmlns:a16="http://schemas.microsoft.com/office/drawing/2014/main" id="{0D52B684-8C00-4727-9D91-FCDBEC5E5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  <p:pic>
        <p:nvPicPr>
          <p:cNvPr id="24" name="Whats">
            <a:extLst>
              <a:ext uri="{FF2B5EF4-FFF2-40B4-BE49-F238E27FC236}">
                <a16:creationId xmlns:a16="http://schemas.microsoft.com/office/drawing/2014/main" id="{5FC9F561-416D-46D4-A520-5227D7037A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043"/>
          <a:stretch/>
        </p:blipFill>
        <p:spPr>
          <a:xfrm>
            <a:off x="0" y="1"/>
            <a:ext cx="6858000" cy="1092040"/>
          </a:xfrm>
          <a:prstGeom prst="rect">
            <a:avLst/>
          </a:prstGeom>
        </p:spPr>
      </p:pic>
      <p:sp>
        <p:nvSpPr>
          <p:cNvPr id="16" name="Whats Delivery">
            <a:extLst>
              <a:ext uri="{FF2B5EF4-FFF2-40B4-BE49-F238E27FC236}">
                <a16:creationId xmlns:a16="http://schemas.microsoft.com/office/drawing/2014/main" id="{4CA315BD-6165-4AFF-A7C3-E4035C6FC7D2}"/>
              </a:ext>
            </a:extLst>
          </p:cNvPr>
          <p:cNvSpPr txBox="1"/>
          <p:nvPr/>
        </p:nvSpPr>
        <p:spPr>
          <a:xfrm>
            <a:off x="1284405" y="158976"/>
            <a:ext cx="42891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Nexa Bold" panose="02000000000000000000" pitchFamily="50" charset="0"/>
              </a:rPr>
              <a:t>Whats Delivery</a:t>
            </a:r>
          </a:p>
        </p:txBody>
      </p:sp>
      <p:pic>
        <p:nvPicPr>
          <p:cNvPr id="30" name="Faca">
            <a:extLst>
              <a:ext uri="{FF2B5EF4-FFF2-40B4-BE49-F238E27FC236}">
                <a16:creationId xmlns:a16="http://schemas.microsoft.com/office/drawing/2014/main" id="{9AD229E8-8FAE-4190-8D9B-2E50CF453FA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825" b="72961"/>
          <a:stretch/>
        </p:blipFill>
        <p:spPr>
          <a:xfrm>
            <a:off x="0" y="0"/>
            <a:ext cx="2069432" cy="3296653"/>
          </a:xfrm>
          <a:prstGeom prst="rect">
            <a:avLst/>
          </a:prstGeom>
        </p:spPr>
      </p:pic>
      <p:pic>
        <p:nvPicPr>
          <p:cNvPr id="32" name="Marmitex" descr="Uma imagem contendo mesa, bolo, prato, interior&#10;&#10;Descrição gerada automaticamente">
            <a:extLst>
              <a:ext uri="{FF2B5EF4-FFF2-40B4-BE49-F238E27FC236}">
                <a16:creationId xmlns:a16="http://schemas.microsoft.com/office/drawing/2014/main" id="{FFCC26BA-244A-483F-A4A8-E0FACA622B8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13" b="30663"/>
          <a:stretch/>
        </p:blipFill>
        <p:spPr>
          <a:xfrm>
            <a:off x="0" y="1379248"/>
            <a:ext cx="6858000" cy="7074289"/>
          </a:xfrm>
          <a:prstGeom prst="rect">
            <a:avLst/>
          </a:prstGeom>
        </p:spPr>
      </p:pic>
      <p:sp>
        <p:nvSpPr>
          <p:cNvPr id="28" name="Marmitex">
            <a:extLst>
              <a:ext uri="{FF2B5EF4-FFF2-40B4-BE49-F238E27FC236}">
                <a16:creationId xmlns:a16="http://schemas.microsoft.com/office/drawing/2014/main" id="{9549C95A-C61C-4BCE-8EB1-EA077769DFB8}"/>
              </a:ext>
            </a:extLst>
          </p:cNvPr>
          <p:cNvSpPr txBox="1"/>
          <p:nvPr/>
        </p:nvSpPr>
        <p:spPr>
          <a:xfrm>
            <a:off x="888145" y="2458472"/>
            <a:ext cx="569303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800" dirty="0">
                <a:solidFill>
                  <a:schemeClr val="bg1"/>
                </a:solidFill>
                <a:latin typeface="Marguerite" pitchFamily="2" charset="0"/>
              </a:rPr>
              <a:t>Marmitex</a:t>
            </a:r>
            <a:endParaRPr lang="pt-BR" sz="6600" dirty="0">
              <a:solidFill>
                <a:schemeClr val="bg1"/>
              </a:solidFill>
              <a:latin typeface="Marguerite" pitchFamily="2" charset="0"/>
            </a:endParaRPr>
          </a:p>
        </p:txBody>
      </p:sp>
      <p:pic>
        <p:nvPicPr>
          <p:cNvPr id="15" name="Whats">
            <a:hlinkClick r:id="rId6"/>
            <a:extLst>
              <a:ext uri="{FF2B5EF4-FFF2-40B4-BE49-F238E27FC236}">
                <a16:creationId xmlns:a16="http://schemas.microsoft.com/office/drawing/2014/main" id="{98A188BB-859B-4154-8942-E5F08DA020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49" t="61731" r="14371" b="28861"/>
          <a:stretch/>
        </p:blipFill>
        <p:spPr>
          <a:xfrm>
            <a:off x="1005363" y="7526088"/>
            <a:ext cx="4847274" cy="1147011"/>
          </a:xfrm>
          <a:prstGeom prst="rect">
            <a:avLst/>
          </a:prstGeom>
        </p:spPr>
      </p:pic>
      <p:sp>
        <p:nvSpPr>
          <p:cNvPr id="17" name="Peça agora">
            <a:extLst>
              <a:ext uri="{FF2B5EF4-FFF2-40B4-BE49-F238E27FC236}">
                <a16:creationId xmlns:a16="http://schemas.microsoft.com/office/drawing/2014/main" id="{357A1A3B-EE11-4067-B4CD-7E8854EADF5A}"/>
              </a:ext>
            </a:extLst>
          </p:cNvPr>
          <p:cNvSpPr txBox="1"/>
          <p:nvPr/>
        </p:nvSpPr>
        <p:spPr>
          <a:xfrm>
            <a:off x="1456395" y="7745651"/>
            <a:ext cx="29134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Nexa Bold" panose="02000000000000000000" pitchFamily="50" charset="0"/>
              </a:rPr>
              <a:t>Peça agora</a:t>
            </a:r>
          </a:p>
        </p:txBody>
      </p:sp>
      <p:pic>
        <p:nvPicPr>
          <p:cNvPr id="18" name="Imagem 17">
            <a:hlinkClick r:id="rId7"/>
            <a:extLst>
              <a:ext uri="{FF2B5EF4-FFF2-40B4-BE49-F238E27FC236}">
                <a16:creationId xmlns:a16="http://schemas.microsoft.com/office/drawing/2014/main" id="{0990D960-4EC0-4C89-966A-F89F4FD3AC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008" y="10083699"/>
            <a:ext cx="1197051" cy="1197051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F85671BC-A4E9-4B4A-9D1D-19EE41D549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712" y="10083699"/>
            <a:ext cx="1197051" cy="1197051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55405ADB-93B2-4AA9-A4DE-9A7714B35B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910" y="10083699"/>
            <a:ext cx="1197051" cy="1197051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96A3B69F-1AA6-4A42-9E37-4DBCEBB9941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811" y="10083699"/>
            <a:ext cx="1197051" cy="1197051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D3CA31B9-4D89-4712-9BBE-DEE96D62E7C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20" y="10083699"/>
            <a:ext cx="1190544" cy="119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699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</TotalTime>
  <Words>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Marguerite</vt:lpstr>
      <vt:lpstr>Nexa Bold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DELL</dc:creator>
  <cp:lastModifiedBy>Talita Fonseca</cp:lastModifiedBy>
  <cp:revision>12</cp:revision>
  <dcterms:created xsi:type="dcterms:W3CDTF">2019-05-21T18:43:54Z</dcterms:created>
  <dcterms:modified xsi:type="dcterms:W3CDTF">2019-05-25T03:39:00Z</dcterms:modified>
</cp:coreProperties>
</file>