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6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8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2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0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70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14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3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6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8EC1-60D5-4282-AA69-CDE38B1A54A9}" type="datetimeFigureOut">
              <a:rPr lang="pt-BR" smtClean="0"/>
              <a:t>25/05/2019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F315-5F59-4F5F-BCE4-54E29881F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1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api.whatsapp.com/send?phone=55DDD900000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mailto:Email_do_seu_clien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undo">
            <a:extLst>
              <a:ext uri="{FF2B5EF4-FFF2-40B4-BE49-F238E27FC236}">
                <a16:creationId xmlns:a16="http://schemas.microsoft.com/office/drawing/2014/main" id="{5E849E62-EC4F-4925-91CE-8054FFFF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41" name="Frutas" descr="Uma imagem contendo prato, comida, mesa, sentado&#10;&#10;Descrição gerada automaticamente">
            <a:extLst>
              <a:ext uri="{FF2B5EF4-FFF2-40B4-BE49-F238E27FC236}">
                <a16:creationId xmlns:a16="http://schemas.microsoft.com/office/drawing/2014/main" id="{E6F5323D-42FA-4EA5-B06E-C6FB433B7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b="20714"/>
          <a:stretch/>
        </p:blipFill>
        <p:spPr>
          <a:xfrm>
            <a:off x="0" y="1379248"/>
            <a:ext cx="6858000" cy="8287263"/>
          </a:xfrm>
          <a:prstGeom prst="rect">
            <a:avLst/>
          </a:prstGeom>
        </p:spPr>
      </p:pic>
      <p:pic>
        <p:nvPicPr>
          <p:cNvPr id="26" name="Whats">
            <a:extLst>
              <a:ext uri="{FF2B5EF4-FFF2-40B4-BE49-F238E27FC236}">
                <a16:creationId xmlns:a16="http://schemas.microsoft.com/office/drawing/2014/main" id="{2F3EAA3D-625A-4275-845F-33433F5674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43"/>
          <a:stretch/>
        </p:blipFill>
        <p:spPr>
          <a:xfrm>
            <a:off x="0" y="1"/>
            <a:ext cx="6858000" cy="1092040"/>
          </a:xfrm>
          <a:prstGeom prst="rect">
            <a:avLst/>
          </a:prstGeom>
        </p:spPr>
      </p:pic>
      <p:sp>
        <p:nvSpPr>
          <p:cNvPr id="10" name="Whats Delivery">
            <a:extLst>
              <a:ext uri="{FF2B5EF4-FFF2-40B4-BE49-F238E27FC236}">
                <a16:creationId xmlns:a16="http://schemas.microsoft.com/office/drawing/2014/main" id="{AD11C8F4-DD79-4484-9F7E-D9100377005A}"/>
              </a:ext>
            </a:extLst>
          </p:cNvPr>
          <p:cNvSpPr txBox="1"/>
          <p:nvPr/>
        </p:nvSpPr>
        <p:spPr>
          <a:xfrm>
            <a:off x="1284405" y="158976"/>
            <a:ext cx="4289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Nexa Bold" panose="02000000000000000000" pitchFamily="50" charset="0"/>
              </a:rPr>
              <a:t>Whats Delivery</a:t>
            </a:r>
          </a:p>
        </p:txBody>
      </p:sp>
      <p:pic>
        <p:nvPicPr>
          <p:cNvPr id="35" name="Tomate">
            <a:extLst>
              <a:ext uri="{FF2B5EF4-FFF2-40B4-BE49-F238E27FC236}">
                <a16:creationId xmlns:a16="http://schemas.microsoft.com/office/drawing/2014/main" id="{10568921-769F-4798-A611-797184039D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3" t="34164" b="54197"/>
          <a:stretch/>
        </p:blipFill>
        <p:spPr>
          <a:xfrm>
            <a:off x="5358358" y="4165258"/>
            <a:ext cx="1499641" cy="1419113"/>
          </a:xfrm>
          <a:prstGeom prst="rect">
            <a:avLst/>
          </a:prstGeom>
        </p:spPr>
      </p:pic>
      <p:sp>
        <p:nvSpPr>
          <p:cNvPr id="32" name="Sacolão">
            <a:extLst>
              <a:ext uri="{FF2B5EF4-FFF2-40B4-BE49-F238E27FC236}">
                <a16:creationId xmlns:a16="http://schemas.microsoft.com/office/drawing/2014/main" id="{E31D2451-8CB8-4372-A5C5-00CE812FFDD9}"/>
              </a:ext>
            </a:extLst>
          </p:cNvPr>
          <p:cNvSpPr txBox="1"/>
          <p:nvPr/>
        </p:nvSpPr>
        <p:spPr>
          <a:xfrm>
            <a:off x="388743" y="2138747"/>
            <a:ext cx="60805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dirty="0">
                <a:solidFill>
                  <a:schemeClr val="bg1"/>
                </a:solidFill>
                <a:latin typeface="Marguerite" pitchFamily="2" charset="0"/>
              </a:rPr>
              <a:t>Sacolão</a:t>
            </a:r>
            <a:endParaRPr lang="pt-BR" sz="6600" dirty="0">
              <a:solidFill>
                <a:schemeClr val="bg1"/>
              </a:solidFill>
              <a:latin typeface="Marguerite" pitchFamily="2" charset="0"/>
            </a:endParaRPr>
          </a:p>
        </p:txBody>
      </p:sp>
      <p:pic>
        <p:nvPicPr>
          <p:cNvPr id="9" name="Facebook">
            <a:extLst>
              <a:ext uri="{FF2B5EF4-FFF2-40B4-BE49-F238E27FC236}">
                <a16:creationId xmlns:a16="http://schemas.microsoft.com/office/drawing/2014/main" id="{B9FE8D0B-E165-41EF-9D3A-EE0CBF674C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35" r="79869" b="8580"/>
          <a:stretch/>
        </p:blipFill>
        <p:spPr>
          <a:xfrm>
            <a:off x="66576" y="9950092"/>
            <a:ext cx="1380551" cy="1314821"/>
          </a:xfrm>
          <a:prstGeom prst="rect">
            <a:avLst/>
          </a:prstGeom>
        </p:spPr>
      </p:pic>
      <p:pic>
        <p:nvPicPr>
          <p:cNvPr id="13" name="Instagram">
            <a:extLst>
              <a:ext uri="{FF2B5EF4-FFF2-40B4-BE49-F238E27FC236}">
                <a16:creationId xmlns:a16="http://schemas.microsoft.com/office/drawing/2014/main" id="{EADB0B55-9324-4385-A9E3-DA634B6C04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0" t="80635" r="21236" b="8580"/>
          <a:stretch/>
        </p:blipFill>
        <p:spPr>
          <a:xfrm>
            <a:off x="4059195" y="9950092"/>
            <a:ext cx="1299163" cy="1314821"/>
          </a:xfrm>
          <a:prstGeom prst="rect">
            <a:avLst/>
          </a:prstGeom>
        </p:spPr>
      </p:pic>
      <p:pic>
        <p:nvPicPr>
          <p:cNvPr id="27" name="Localização">
            <a:extLst>
              <a:ext uri="{FF2B5EF4-FFF2-40B4-BE49-F238E27FC236}">
                <a16:creationId xmlns:a16="http://schemas.microsoft.com/office/drawing/2014/main" id="{8D04B4A9-7BBA-4A09-9272-D0A81225F7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t="80635" r="60025" b="8580"/>
          <a:stretch/>
        </p:blipFill>
        <p:spPr>
          <a:xfrm>
            <a:off x="1474237" y="9950092"/>
            <a:ext cx="1285102" cy="1314821"/>
          </a:xfrm>
          <a:prstGeom prst="rect">
            <a:avLst/>
          </a:prstGeom>
        </p:spPr>
      </p:pic>
      <p:pic>
        <p:nvPicPr>
          <p:cNvPr id="29" name="Email">
            <a:hlinkClick r:id="rId9"/>
            <a:extLst>
              <a:ext uri="{FF2B5EF4-FFF2-40B4-BE49-F238E27FC236}">
                <a16:creationId xmlns:a16="http://schemas.microsoft.com/office/drawing/2014/main" id="{C0859E6C-4219-48E7-9F58-00593D5B212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3" t="80635" r="3128" b="8580"/>
          <a:stretch/>
        </p:blipFill>
        <p:spPr>
          <a:xfrm>
            <a:off x="5278760" y="9950092"/>
            <a:ext cx="1285102" cy="1314821"/>
          </a:xfrm>
          <a:prstGeom prst="rect">
            <a:avLst/>
          </a:prstGeom>
        </p:spPr>
      </p:pic>
      <p:pic>
        <p:nvPicPr>
          <p:cNvPr id="31" name="Cardapio">
            <a:extLst>
              <a:ext uri="{FF2B5EF4-FFF2-40B4-BE49-F238E27FC236}">
                <a16:creationId xmlns:a16="http://schemas.microsoft.com/office/drawing/2014/main" id="{E94B900B-7687-4B0C-A5E3-4CF0E19A23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1" t="79286" r="40180" b="8580"/>
          <a:stretch/>
        </p:blipFill>
        <p:spPr>
          <a:xfrm>
            <a:off x="2786449" y="9785629"/>
            <a:ext cx="1285102" cy="1479284"/>
          </a:xfrm>
          <a:prstGeom prst="rect">
            <a:avLst/>
          </a:prstGeom>
        </p:spPr>
      </p:pic>
      <p:pic>
        <p:nvPicPr>
          <p:cNvPr id="15" name="Whats">
            <a:hlinkClick r:id="rId12"/>
            <a:extLst>
              <a:ext uri="{FF2B5EF4-FFF2-40B4-BE49-F238E27FC236}">
                <a16:creationId xmlns:a16="http://schemas.microsoft.com/office/drawing/2014/main" id="{14CDA6D3-8653-47FD-9A1C-DE027DB83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9" t="61731" r="14371" b="28861"/>
          <a:stretch/>
        </p:blipFill>
        <p:spPr>
          <a:xfrm>
            <a:off x="1113503" y="7704117"/>
            <a:ext cx="4847274" cy="1147011"/>
          </a:xfrm>
          <a:prstGeom prst="rect">
            <a:avLst/>
          </a:prstGeom>
        </p:spPr>
      </p:pic>
      <p:sp>
        <p:nvSpPr>
          <p:cNvPr id="11" name="Peça agora">
            <a:extLst>
              <a:ext uri="{FF2B5EF4-FFF2-40B4-BE49-F238E27FC236}">
                <a16:creationId xmlns:a16="http://schemas.microsoft.com/office/drawing/2014/main" id="{1EFD4C88-6BD8-42CD-951A-091508EC0379}"/>
              </a:ext>
            </a:extLst>
          </p:cNvPr>
          <p:cNvSpPr txBox="1"/>
          <p:nvPr/>
        </p:nvSpPr>
        <p:spPr>
          <a:xfrm>
            <a:off x="1456395" y="7873634"/>
            <a:ext cx="2913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Nexa Bold" panose="02000000000000000000" pitchFamily="50" charset="0"/>
              </a:rPr>
              <a:t>Peça agora</a:t>
            </a:r>
          </a:p>
        </p:txBody>
      </p:sp>
    </p:spTree>
    <p:extLst>
      <p:ext uri="{BB962C8B-B14F-4D97-AF65-F5344CB8AC3E}">
        <p14:creationId xmlns:p14="http://schemas.microsoft.com/office/powerpoint/2010/main" val="274283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Marguerite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Talita Fonseca</cp:lastModifiedBy>
  <cp:revision>13</cp:revision>
  <dcterms:created xsi:type="dcterms:W3CDTF">2019-05-21T18:48:38Z</dcterms:created>
  <dcterms:modified xsi:type="dcterms:W3CDTF">2019-05-25T03:43:34Z</dcterms:modified>
</cp:coreProperties>
</file>