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5" d="100"/>
          <a:sy n="65" d="100"/>
        </p:scale>
        <p:origin x="34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DB84-D866-44C3-B0A2-00C65789D26D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C8ED-310B-44B9-848B-E16F3BE2A0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81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DB84-D866-44C3-B0A2-00C65789D26D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C8ED-310B-44B9-848B-E16F3BE2A0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87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DB84-D866-44C3-B0A2-00C65789D26D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C8ED-310B-44B9-848B-E16F3BE2A0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44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DB84-D866-44C3-B0A2-00C65789D26D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C8ED-310B-44B9-848B-E16F3BE2A0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67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DB84-D866-44C3-B0A2-00C65789D26D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C8ED-310B-44B9-848B-E16F3BE2A0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99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DB84-D866-44C3-B0A2-00C65789D26D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C8ED-310B-44B9-848B-E16F3BE2A0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61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DB84-D866-44C3-B0A2-00C65789D26D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C8ED-310B-44B9-848B-E16F3BE2A0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2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DB84-D866-44C3-B0A2-00C65789D26D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C8ED-310B-44B9-848B-E16F3BE2A0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29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DB84-D866-44C3-B0A2-00C65789D26D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C8ED-310B-44B9-848B-E16F3BE2A0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29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DB84-D866-44C3-B0A2-00C65789D26D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C8ED-310B-44B9-848B-E16F3BE2A0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203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DB84-D866-44C3-B0A2-00C65789D26D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C8ED-310B-44B9-848B-E16F3BE2A0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10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FDB84-D866-44C3-B0A2-00C65789D26D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6C8ED-310B-44B9-848B-E16F3BE2A0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12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mailto:Email_do_seu_client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s://api.whatsapp.com/send?phone=55DDD900000000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Fundo" descr="Uma imagem contendo objeto&#10;&#10;Descrição gerada automaticamente">
            <a:extLst>
              <a:ext uri="{FF2B5EF4-FFF2-40B4-BE49-F238E27FC236}">
                <a16:creationId xmlns:a16="http://schemas.microsoft.com/office/drawing/2014/main" id="{C6D3580C-55B4-40BB-9B3B-845A8D66C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pic>
        <p:nvPicPr>
          <p:cNvPr id="31" name="ovo de páscoa" descr="Uma imagem contendo prato, mesa, sentado, chocolate&#10;&#10;Descrição gerada automaticamente">
            <a:extLst>
              <a:ext uri="{FF2B5EF4-FFF2-40B4-BE49-F238E27FC236}">
                <a16:creationId xmlns:a16="http://schemas.microsoft.com/office/drawing/2014/main" id="{281414D1-B163-4182-811C-07D983DEC0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67" b="21608"/>
          <a:stretch/>
        </p:blipFill>
        <p:spPr>
          <a:xfrm>
            <a:off x="0" y="1824780"/>
            <a:ext cx="6858000" cy="7732783"/>
          </a:xfrm>
          <a:prstGeom prst="rect">
            <a:avLst/>
          </a:prstGeom>
        </p:spPr>
      </p:pic>
      <p:pic>
        <p:nvPicPr>
          <p:cNvPr id="10" name="Whats">
            <a:extLst>
              <a:ext uri="{FF2B5EF4-FFF2-40B4-BE49-F238E27FC236}">
                <a16:creationId xmlns:a16="http://schemas.microsoft.com/office/drawing/2014/main" id="{F9171AF8-1097-4102-A775-8AE717B7FB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043"/>
          <a:stretch/>
        </p:blipFill>
        <p:spPr>
          <a:xfrm>
            <a:off x="0" y="1"/>
            <a:ext cx="6858000" cy="1092040"/>
          </a:xfrm>
          <a:prstGeom prst="rect">
            <a:avLst/>
          </a:prstGeom>
        </p:spPr>
      </p:pic>
      <p:sp>
        <p:nvSpPr>
          <p:cNvPr id="11" name="Whats Delivery">
            <a:extLst>
              <a:ext uri="{FF2B5EF4-FFF2-40B4-BE49-F238E27FC236}">
                <a16:creationId xmlns:a16="http://schemas.microsoft.com/office/drawing/2014/main" id="{003542F5-943C-4AA8-ADDF-D396CB79C7B0}"/>
              </a:ext>
            </a:extLst>
          </p:cNvPr>
          <p:cNvSpPr txBox="1"/>
          <p:nvPr/>
        </p:nvSpPr>
        <p:spPr>
          <a:xfrm>
            <a:off x="1284405" y="158976"/>
            <a:ext cx="42891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Nexa Bold" panose="02000000000000000000" pitchFamily="50" charset="0"/>
              </a:rPr>
              <a:t>Whats Delivery</a:t>
            </a:r>
          </a:p>
        </p:txBody>
      </p:sp>
      <p:sp>
        <p:nvSpPr>
          <p:cNvPr id="36" name="Pascoa">
            <a:extLst>
              <a:ext uri="{FF2B5EF4-FFF2-40B4-BE49-F238E27FC236}">
                <a16:creationId xmlns:a16="http://schemas.microsoft.com/office/drawing/2014/main" id="{3FB94946-2E7F-4596-A0CC-55D04C106845}"/>
              </a:ext>
            </a:extLst>
          </p:cNvPr>
          <p:cNvSpPr txBox="1"/>
          <p:nvPr/>
        </p:nvSpPr>
        <p:spPr>
          <a:xfrm>
            <a:off x="2513787" y="2858374"/>
            <a:ext cx="3860352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500" dirty="0">
                <a:solidFill>
                  <a:schemeClr val="bg1"/>
                </a:solidFill>
                <a:latin typeface="Marguerite" pitchFamily="2" charset="0"/>
              </a:rPr>
              <a:t>Páscoa</a:t>
            </a:r>
          </a:p>
        </p:txBody>
      </p:sp>
      <p:sp>
        <p:nvSpPr>
          <p:cNvPr id="35" name="de">
            <a:extLst>
              <a:ext uri="{FF2B5EF4-FFF2-40B4-BE49-F238E27FC236}">
                <a16:creationId xmlns:a16="http://schemas.microsoft.com/office/drawing/2014/main" id="{F34FB983-D6BC-4D17-A92F-091C44E9AFC9}"/>
              </a:ext>
            </a:extLst>
          </p:cNvPr>
          <p:cNvSpPr txBox="1"/>
          <p:nvPr/>
        </p:nvSpPr>
        <p:spPr>
          <a:xfrm>
            <a:off x="3488241" y="1824780"/>
            <a:ext cx="86594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900" dirty="0">
                <a:solidFill>
                  <a:schemeClr val="bg1"/>
                </a:solidFill>
                <a:latin typeface="Marguerite" pitchFamily="2" charset="0"/>
              </a:rPr>
              <a:t>de</a:t>
            </a:r>
          </a:p>
        </p:txBody>
      </p:sp>
      <p:sp>
        <p:nvSpPr>
          <p:cNvPr id="32" name="Ovo">
            <a:extLst>
              <a:ext uri="{FF2B5EF4-FFF2-40B4-BE49-F238E27FC236}">
                <a16:creationId xmlns:a16="http://schemas.microsoft.com/office/drawing/2014/main" id="{5C14E2E1-92A4-42B8-AFF0-B4D6A9874627}"/>
              </a:ext>
            </a:extLst>
          </p:cNvPr>
          <p:cNvSpPr txBox="1"/>
          <p:nvPr/>
        </p:nvSpPr>
        <p:spPr>
          <a:xfrm>
            <a:off x="1039483" y="1610073"/>
            <a:ext cx="245612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500" dirty="0">
                <a:solidFill>
                  <a:schemeClr val="bg1"/>
                </a:solidFill>
                <a:latin typeface="Marguerite" pitchFamily="2" charset="0"/>
              </a:rPr>
              <a:t>Ovos</a:t>
            </a:r>
          </a:p>
        </p:txBody>
      </p:sp>
      <p:pic>
        <p:nvPicPr>
          <p:cNvPr id="3" name="Facebook">
            <a:extLst>
              <a:ext uri="{FF2B5EF4-FFF2-40B4-BE49-F238E27FC236}">
                <a16:creationId xmlns:a16="http://schemas.microsoft.com/office/drawing/2014/main" id="{129E0028-77B1-4009-B58A-D0EDE81365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53" r="80876" b="7973"/>
          <a:stretch/>
        </p:blipFill>
        <p:spPr>
          <a:xfrm>
            <a:off x="0" y="9772269"/>
            <a:ext cx="1311520" cy="1447666"/>
          </a:xfrm>
          <a:prstGeom prst="rect">
            <a:avLst/>
          </a:prstGeom>
        </p:spPr>
      </p:pic>
      <p:pic>
        <p:nvPicPr>
          <p:cNvPr id="5" name="Cardapio">
            <a:extLst>
              <a:ext uri="{FF2B5EF4-FFF2-40B4-BE49-F238E27FC236}">
                <a16:creationId xmlns:a16="http://schemas.microsoft.com/office/drawing/2014/main" id="{1E0E843B-C3F9-402A-87AB-CCDBE355E2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60" t="80153" r="40912" b="7973"/>
          <a:stretch/>
        </p:blipFill>
        <p:spPr>
          <a:xfrm>
            <a:off x="2767914" y="9772269"/>
            <a:ext cx="1284406" cy="1447666"/>
          </a:xfrm>
          <a:prstGeom prst="rect">
            <a:avLst/>
          </a:prstGeom>
        </p:spPr>
      </p:pic>
      <p:pic>
        <p:nvPicPr>
          <p:cNvPr id="7" name="Email">
            <a:hlinkClick r:id="rId7"/>
            <a:extLst>
              <a:ext uri="{FF2B5EF4-FFF2-40B4-BE49-F238E27FC236}">
                <a16:creationId xmlns:a16="http://schemas.microsoft.com/office/drawing/2014/main" id="{150D3E49-DF30-4CC5-B610-0E5472B8337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25" t="80153" b="7973"/>
          <a:stretch/>
        </p:blipFill>
        <p:spPr>
          <a:xfrm>
            <a:off x="5508714" y="9772270"/>
            <a:ext cx="1349285" cy="1447665"/>
          </a:xfrm>
          <a:prstGeom prst="rect">
            <a:avLst/>
          </a:prstGeom>
        </p:spPr>
      </p:pic>
      <p:pic>
        <p:nvPicPr>
          <p:cNvPr id="14" name="Instagram">
            <a:extLst>
              <a:ext uri="{FF2B5EF4-FFF2-40B4-BE49-F238E27FC236}">
                <a16:creationId xmlns:a16="http://schemas.microsoft.com/office/drawing/2014/main" id="{F541ACB8-11C9-477A-8E8A-B92A70AE675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96" t="80153" r="18729" b="7973"/>
          <a:stretch/>
        </p:blipFill>
        <p:spPr>
          <a:xfrm>
            <a:off x="4224308" y="9772270"/>
            <a:ext cx="1349285" cy="1447665"/>
          </a:xfrm>
          <a:prstGeom prst="rect">
            <a:avLst/>
          </a:prstGeom>
        </p:spPr>
      </p:pic>
      <p:pic>
        <p:nvPicPr>
          <p:cNvPr id="16" name="Localização">
            <a:extLst>
              <a:ext uri="{FF2B5EF4-FFF2-40B4-BE49-F238E27FC236}">
                <a16:creationId xmlns:a16="http://schemas.microsoft.com/office/drawing/2014/main" id="{98917B50-F239-4F70-9270-D25985C6FD8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6" t="80153" r="59640" b="7973"/>
          <a:stretch/>
        </p:blipFill>
        <p:spPr>
          <a:xfrm>
            <a:off x="1456394" y="9772270"/>
            <a:ext cx="1311520" cy="1447665"/>
          </a:xfrm>
          <a:prstGeom prst="rect">
            <a:avLst/>
          </a:prstGeom>
        </p:spPr>
      </p:pic>
      <p:pic>
        <p:nvPicPr>
          <p:cNvPr id="17" name="Whats">
            <a:hlinkClick r:id="rId11"/>
            <a:extLst>
              <a:ext uri="{FF2B5EF4-FFF2-40B4-BE49-F238E27FC236}">
                <a16:creationId xmlns:a16="http://schemas.microsoft.com/office/drawing/2014/main" id="{4CFCD7FE-3BE4-469A-959F-93FDBC48F0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9" t="61731" r="14371" b="28861"/>
          <a:stretch/>
        </p:blipFill>
        <p:spPr>
          <a:xfrm>
            <a:off x="1113503" y="7704117"/>
            <a:ext cx="4847274" cy="1147011"/>
          </a:xfrm>
          <a:prstGeom prst="rect">
            <a:avLst/>
          </a:prstGeom>
        </p:spPr>
      </p:pic>
      <p:sp>
        <p:nvSpPr>
          <p:cNvPr id="13" name="Peça agora">
            <a:extLst>
              <a:ext uri="{FF2B5EF4-FFF2-40B4-BE49-F238E27FC236}">
                <a16:creationId xmlns:a16="http://schemas.microsoft.com/office/drawing/2014/main" id="{8F1674CD-126B-4F14-83B5-F48DF060E9A7}"/>
              </a:ext>
            </a:extLst>
          </p:cNvPr>
          <p:cNvSpPr txBox="1"/>
          <p:nvPr/>
        </p:nvSpPr>
        <p:spPr>
          <a:xfrm>
            <a:off x="1456395" y="7896652"/>
            <a:ext cx="29134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Nexa Bold" panose="02000000000000000000" pitchFamily="50" charset="0"/>
              </a:rPr>
              <a:t>Peça agora</a:t>
            </a:r>
          </a:p>
        </p:txBody>
      </p:sp>
    </p:spTree>
    <p:extLst>
      <p:ext uri="{BB962C8B-B14F-4D97-AF65-F5344CB8AC3E}">
        <p14:creationId xmlns:p14="http://schemas.microsoft.com/office/powerpoint/2010/main" val="6323115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Marguerite</vt:lpstr>
      <vt:lpstr>Nexa Bold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DELL</dc:creator>
  <cp:lastModifiedBy>Talita Fonseca</cp:lastModifiedBy>
  <cp:revision>7</cp:revision>
  <dcterms:created xsi:type="dcterms:W3CDTF">2019-05-22T16:57:18Z</dcterms:created>
  <dcterms:modified xsi:type="dcterms:W3CDTF">2019-05-25T03:40:28Z</dcterms:modified>
</cp:coreProperties>
</file>