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E41"/>
    <a:srgbClr val="C69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994-7FCB-4590-8F2D-14FC24901560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759C-4E75-443D-9D0E-E3817A17C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26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994-7FCB-4590-8F2D-14FC24901560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759C-4E75-443D-9D0E-E3817A17C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51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994-7FCB-4590-8F2D-14FC24901560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759C-4E75-443D-9D0E-E3817A17C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1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994-7FCB-4590-8F2D-14FC24901560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759C-4E75-443D-9D0E-E3817A17C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65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994-7FCB-4590-8F2D-14FC24901560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759C-4E75-443D-9D0E-E3817A17C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92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994-7FCB-4590-8F2D-14FC24901560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759C-4E75-443D-9D0E-E3817A17C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64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994-7FCB-4590-8F2D-14FC24901560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759C-4E75-443D-9D0E-E3817A17C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00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994-7FCB-4590-8F2D-14FC24901560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759C-4E75-443D-9D0E-E3817A17C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07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994-7FCB-4590-8F2D-14FC24901560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759C-4E75-443D-9D0E-E3817A17C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7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994-7FCB-4590-8F2D-14FC24901560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759C-4E75-443D-9D0E-E3817A17C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0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994-7FCB-4590-8F2D-14FC24901560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759C-4E75-443D-9D0E-E3817A17C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6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8994-7FCB-4590-8F2D-14FC24901560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759C-4E75-443D-9D0E-E3817A17C4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09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A86275C-6C2A-4F62-87D3-6F7B68664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7F77C0-4619-4A45-95D4-B07AF7A68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6" y="5919387"/>
            <a:ext cx="5667768" cy="12676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D410952-9A0C-4D36-9D5C-EF8A927541A3}"/>
              </a:ext>
            </a:extLst>
          </p:cNvPr>
          <p:cNvSpPr txBox="1"/>
          <p:nvPr/>
        </p:nvSpPr>
        <p:spPr>
          <a:xfrm>
            <a:off x="1784555" y="7071853"/>
            <a:ext cx="3288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spc="600" dirty="0">
                <a:solidFill>
                  <a:srgbClr val="A37E41"/>
                </a:solidFill>
                <a:latin typeface="Bebas Neue Book" panose="00000500000000000000" pitchFamily="50" charset="0"/>
              </a:rPr>
              <a:t>ADVOCACIA</a:t>
            </a:r>
          </a:p>
        </p:txBody>
      </p:sp>
    </p:spTree>
    <p:extLst>
      <p:ext uri="{BB962C8B-B14F-4D97-AF65-F5344CB8AC3E}">
        <p14:creationId xmlns:p14="http://schemas.microsoft.com/office/powerpoint/2010/main" val="4057077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Bebas Neue Book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2019-08-22T18:34:00Z</dcterms:created>
  <dcterms:modified xsi:type="dcterms:W3CDTF">2019-08-22T18:40:16Z</dcterms:modified>
</cp:coreProperties>
</file>